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91" r:id="rId2"/>
    <p:sldId id="258" r:id="rId3"/>
    <p:sldId id="287" r:id="rId4"/>
    <p:sldId id="292" r:id="rId5"/>
    <p:sldId id="293" r:id="rId6"/>
    <p:sldId id="285" r:id="rId7"/>
    <p:sldId id="288" r:id="rId8"/>
    <p:sldId id="289" r:id="rId9"/>
    <p:sldId id="29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20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25"/>
    <p:restoredTop sz="94663"/>
  </p:normalViewPr>
  <p:slideViewPr>
    <p:cSldViewPr snapToGrid="0" snapToObjects="1">
      <p:cViewPr varScale="1">
        <p:scale>
          <a:sx n="95" d="100"/>
          <a:sy n="95" d="100"/>
        </p:scale>
        <p:origin x="2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341F4D-BBC5-F748-BAD9-C7E46494EBD3}" type="doc">
      <dgm:prSet loTypeId="urn:microsoft.com/office/officeart/2005/8/layout/hChevron3" loCatId="" qsTypeId="urn:microsoft.com/office/officeart/2005/8/quickstyle/simple4" qsCatId="simple" csTypeId="urn:microsoft.com/office/officeart/2005/8/colors/accent1_2" csCatId="accent1" phldr="1"/>
      <dgm:spPr/>
    </dgm:pt>
    <dgm:pt modelId="{339E0627-3C85-5941-A1C1-BADB60511B07}">
      <dgm:prSet phldrT="[Text]" custT="1"/>
      <dgm:spPr>
        <a:solidFill>
          <a:schemeClr val="bg1"/>
        </a:solidFill>
        <a:ln w="38100">
          <a:solidFill>
            <a:srgbClr val="C00000"/>
          </a:solidFill>
        </a:ln>
        <a:effectLst/>
      </dgm:spPr>
      <dgm:t>
        <a:bodyPr/>
        <a:lstStyle/>
        <a:p>
          <a:pPr algn="l"/>
          <a:r>
            <a:rPr lang="en-US" sz="1400" b="1" dirty="0">
              <a:solidFill>
                <a:srgbClr val="002060"/>
              </a:solidFill>
            </a:rPr>
            <a:t>Awareness</a:t>
          </a:r>
        </a:p>
      </dgm:t>
    </dgm:pt>
    <dgm:pt modelId="{0ED8D03E-8FA7-5344-ACD7-9873DD430FDD}" type="parTrans" cxnId="{B5680193-3F2C-9840-BE32-B3C723A36B58}">
      <dgm:prSet/>
      <dgm:spPr/>
      <dgm:t>
        <a:bodyPr/>
        <a:lstStyle/>
        <a:p>
          <a:endParaRPr lang="en-US"/>
        </a:p>
      </dgm:t>
    </dgm:pt>
    <dgm:pt modelId="{2D533021-B8CB-3E4F-8767-3170058DBA5A}" type="sibTrans" cxnId="{B5680193-3F2C-9840-BE32-B3C723A36B58}">
      <dgm:prSet/>
      <dgm:spPr/>
      <dgm:t>
        <a:bodyPr/>
        <a:lstStyle/>
        <a:p>
          <a:endParaRPr lang="en-US"/>
        </a:p>
      </dgm:t>
    </dgm:pt>
    <dgm:pt modelId="{5121C52C-6668-7E4C-9EDB-874291DA7741}">
      <dgm:prSet phldrT="[Text]" custT="1"/>
      <dgm:spPr>
        <a:solidFill>
          <a:srgbClr val="002060"/>
        </a:solidFill>
        <a:ln w="38100">
          <a:solidFill>
            <a:srgbClr val="C00000"/>
          </a:solidFill>
        </a:ln>
        <a:effectLst/>
      </dgm:spPr>
      <dgm:t>
        <a:bodyPr/>
        <a:lstStyle/>
        <a:p>
          <a:pPr algn="l"/>
          <a:r>
            <a:rPr lang="en-US" sz="1400" b="1" dirty="0">
              <a:solidFill>
                <a:schemeClr val="bg1"/>
              </a:solidFill>
            </a:rPr>
            <a:t>Recognition</a:t>
          </a:r>
        </a:p>
      </dgm:t>
    </dgm:pt>
    <dgm:pt modelId="{6D4B95BC-DA6B-3746-8BC7-DA910D7F997F}" type="parTrans" cxnId="{4360455E-92C5-7D44-A980-F92C96F254E9}">
      <dgm:prSet/>
      <dgm:spPr/>
      <dgm:t>
        <a:bodyPr/>
        <a:lstStyle/>
        <a:p>
          <a:endParaRPr lang="en-US"/>
        </a:p>
      </dgm:t>
    </dgm:pt>
    <dgm:pt modelId="{6B12DFD1-A9C9-D944-8A06-C7BA4535EC3B}" type="sibTrans" cxnId="{4360455E-92C5-7D44-A980-F92C96F254E9}">
      <dgm:prSet/>
      <dgm:spPr/>
      <dgm:t>
        <a:bodyPr/>
        <a:lstStyle/>
        <a:p>
          <a:endParaRPr lang="en-US"/>
        </a:p>
      </dgm:t>
    </dgm:pt>
    <dgm:pt modelId="{B0CCC32E-3E7E-CB4B-ABAE-D71EF58E0F83}">
      <dgm:prSet phldrT="[Text]" custT="1"/>
      <dgm:spPr>
        <a:solidFill>
          <a:srgbClr val="002060"/>
        </a:solidFill>
        <a:ln w="38100">
          <a:solidFill>
            <a:srgbClr val="C00000"/>
          </a:solidFill>
        </a:ln>
        <a:effectLst/>
      </dgm:spPr>
      <dgm:t>
        <a:bodyPr/>
        <a:lstStyle/>
        <a:p>
          <a:pPr algn="l"/>
          <a:r>
            <a:rPr lang="en-US" sz="1400" b="1" dirty="0"/>
            <a:t>    Return to Play</a:t>
          </a:r>
        </a:p>
      </dgm:t>
    </dgm:pt>
    <dgm:pt modelId="{A28BCE3A-BEBC-314C-9C85-57EDB314119F}" type="parTrans" cxnId="{FB504965-0DCB-E042-BA2E-474183E4DCDC}">
      <dgm:prSet/>
      <dgm:spPr/>
      <dgm:t>
        <a:bodyPr/>
        <a:lstStyle/>
        <a:p>
          <a:endParaRPr lang="en-US"/>
        </a:p>
      </dgm:t>
    </dgm:pt>
    <dgm:pt modelId="{53C509AB-0266-6543-837E-AFE402EC8B86}" type="sibTrans" cxnId="{FB504965-0DCB-E042-BA2E-474183E4DCDC}">
      <dgm:prSet/>
      <dgm:spPr/>
      <dgm:t>
        <a:bodyPr/>
        <a:lstStyle/>
        <a:p>
          <a:endParaRPr lang="en-US"/>
        </a:p>
      </dgm:t>
    </dgm:pt>
    <dgm:pt modelId="{3F1D90E4-A1FE-0347-BC5C-B8F05D69D76B}" type="pres">
      <dgm:prSet presAssocID="{F7341F4D-BBC5-F748-BAD9-C7E46494EBD3}" presName="Name0" presStyleCnt="0">
        <dgm:presLayoutVars>
          <dgm:dir/>
          <dgm:resizeHandles val="exact"/>
        </dgm:presLayoutVars>
      </dgm:prSet>
      <dgm:spPr/>
    </dgm:pt>
    <dgm:pt modelId="{6E191E93-3CB7-074F-B23C-D3CDE764D703}" type="pres">
      <dgm:prSet presAssocID="{339E0627-3C85-5941-A1C1-BADB60511B07}" presName="parTxOnly" presStyleLbl="node1" presStyleIdx="0" presStyleCnt="3" custLinFactNeighborX="59813" custLinFactNeighborY="-2382">
        <dgm:presLayoutVars>
          <dgm:bulletEnabled val="1"/>
        </dgm:presLayoutVars>
      </dgm:prSet>
      <dgm:spPr/>
    </dgm:pt>
    <dgm:pt modelId="{D86E8D86-6617-C049-A5F2-DE1EBE44EE1A}" type="pres">
      <dgm:prSet presAssocID="{2D533021-B8CB-3E4F-8767-3170058DBA5A}" presName="parSpace" presStyleCnt="0"/>
      <dgm:spPr/>
    </dgm:pt>
    <dgm:pt modelId="{CCF193CC-11A9-6844-BFCB-873B30B2D7EB}" type="pres">
      <dgm:prSet presAssocID="{5121C52C-6668-7E4C-9EDB-874291DA7741}" presName="parTxOnly" presStyleLbl="node1" presStyleIdx="1" presStyleCnt="3" custScaleX="119796" custLinFactNeighborX="-866" custLinFactNeighborY="-42451">
        <dgm:presLayoutVars>
          <dgm:bulletEnabled val="1"/>
        </dgm:presLayoutVars>
      </dgm:prSet>
      <dgm:spPr/>
    </dgm:pt>
    <dgm:pt modelId="{E6226DFB-B77B-FB43-BC53-02A10DDF9B78}" type="pres">
      <dgm:prSet presAssocID="{6B12DFD1-A9C9-D944-8A06-C7BA4535EC3B}" presName="parSpace" presStyleCnt="0"/>
      <dgm:spPr/>
    </dgm:pt>
    <dgm:pt modelId="{A3F8F7CD-AD9C-604C-AD03-861546210031}" type="pres">
      <dgm:prSet presAssocID="{B0CCC32E-3E7E-CB4B-ABAE-D71EF58E0F83}" presName="parTxOnly" presStyleLbl="node1" presStyleIdx="2" presStyleCnt="3" custLinFactNeighborX="55411" custLinFactNeighborY="-2382">
        <dgm:presLayoutVars>
          <dgm:bulletEnabled val="1"/>
        </dgm:presLayoutVars>
      </dgm:prSet>
      <dgm:spPr/>
    </dgm:pt>
  </dgm:ptLst>
  <dgm:cxnLst>
    <dgm:cxn modelId="{F436363B-4A36-3845-8836-2DE32EF28839}" type="presOf" srcId="{B0CCC32E-3E7E-CB4B-ABAE-D71EF58E0F83}" destId="{A3F8F7CD-AD9C-604C-AD03-861546210031}" srcOrd="0" destOrd="0" presId="urn:microsoft.com/office/officeart/2005/8/layout/hChevron3"/>
    <dgm:cxn modelId="{CFFFF951-D4CC-9942-B83E-E11632B18759}" type="presOf" srcId="{F7341F4D-BBC5-F748-BAD9-C7E46494EBD3}" destId="{3F1D90E4-A1FE-0347-BC5C-B8F05D69D76B}" srcOrd="0" destOrd="0" presId="urn:microsoft.com/office/officeart/2005/8/layout/hChevron3"/>
    <dgm:cxn modelId="{4360455E-92C5-7D44-A980-F92C96F254E9}" srcId="{F7341F4D-BBC5-F748-BAD9-C7E46494EBD3}" destId="{5121C52C-6668-7E4C-9EDB-874291DA7741}" srcOrd="1" destOrd="0" parTransId="{6D4B95BC-DA6B-3746-8BC7-DA910D7F997F}" sibTransId="{6B12DFD1-A9C9-D944-8A06-C7BA4535EC3B}"/>
    <dgm:cxn modelId="{FB504965-0DCB-E042-BA2E-474183E4DCDC}" srcId="{F7341F4D-BBC5-F748-BAD9-C7E46494EBD3}" destId="{B0CCC32E-3E7E-CB4B-ABAE-D71EF58E0F83}" srcOrd="2" destOrd="0" parTransId="{A28BCE3A-BEBC-314C-9C85-57EDB314119F}" sibTransId="{53C509AB-0266-6543-837E-AFE402EC8B86}"/>
    <dgm:cxn modelId="{B5680193-3F2C-9840-BE32-B3C723A36B58}" srcId="{F7341F4D-BBC5-F748-BAD9-C7E46494EBD3}" destId="{339E0627-3C85-5941-A1C1-BADB60511B07}" srcOrd="0" destOrd="0" parTransId="{0ED8D03E-8FA7-5344-ACD7-9873DD430FDD}" sibTransId="{2D533021-B8CB-3E4F-8767-3170058DBA5A}"/>
    <dgm:cxn modelId="{C2B46DFD-9EFA-4A4B-8C68-7B45B29C9024}" type="presOf" srcId="{5121C52C-6668-7E4C-9EDB-874291DA7741}" destId="{CCF193CC-11A9-6844-BFCB-873B30B2D7EB}" srcOrd="0" destOrd="0" presId="urn:microsoft.com/office/officeart/2005/8/layout/hChevron3"/>
    <dgm:cxn modelId="{AC6EBCFF-0EF1-B446-8B24-ABBFF327B41B}" type="presOf" srcId="{339E0627-3C85-5941-A1C1-BADB60511B07}" destId="{6E191E93-3CB7-074F-B23C-D3CDE764D703}" srcOrd="0" destOrd="0" presId="urn:microsoft.com/office/officeart/2005/8/layout/hChevron3"/>
    <dgm:cxn modelId="{7EC76F21-B979-7940-A4B2-C9FD1BE8798B}" type="presParOf" srcId="{3F1D90E4-A1FE-0347-BC5C-B8F05D69D76B}" destId="{6E191E93-3CB7-074F-B23C-D3CDE764D703}" srcOrd="0" destOrd="0" presId="urn:microsoft.com/office/officeart/2005/8/layout/hChevron3"/>
    <dgm:cxn modelId="{0C64F0FC-7A23-C448-9A06-0044D0943A14}" type="presParOf" srcId="{3F1D90E4-A1FE-0347-BC5C-B8F05D69D76B}" destId="{D86E8D86-6617-C049-A5F2-DE1EBE44EE1A}" srcOrd="1" destOrd="0" presId="urn:microsoft.com/office/officeart/2005/8/layout/hChevron3"/>
    <dgm:cxn modelId="{F4986D25-50BF-D346-B885-5C75536EFC02}" type="presParOf" srcId="{3F1D90E4-A1FE-0347-BC5C-B8F05D69D76B}" destId="{CCF193CC-11A9-6844-BFCB-873B30B2D7EB}" srcOrd="2" destOrd="0" presId="urn:microsoft.com/office/officeart/2005/8/layout/hChevron3"/>
    <dgm:cxn modelId="{1F3A6BCE-4263-CF4F-A5A0-FE7ADF297BF5}" type="presParOf" srcId="{3F1D90E4-A1FE-0347-BC5C-B8F05D69D76B}" destId="{E6226DFB-B77B-FB43-BC53-02A10DDF9B78}" srcOrd="3" destOrd="0" presId="urn:microsoft.com/office/officeart/2005/8/layout/hChevron3"/>
    <dgm:cxn modelId="{546D315B-4A3E-CD4A-8165-85AADE1E47D2}" type="presParOf" srcId="{3F1D90E4-A1FE-0347-BC5C-B8F05D69D76B}" destId="{A3F8F7CD-AD9C-604C-AD03-861546210031}"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7341F4D-BBC5-F748-BAD9-C7E46494EBD3}" type="doc">
      <dgm:prSet loTypeId="urn:microsoft.com/office/officeart/2005/8/layout/hChevron3" loCatId="" qsTypeId="urn:microsoft.com/office/officeart/2005/8/quickstyle/simple4" qsCatId="simple" csTypeId="urn:microsoft.com/office/officeart/2005/8/colors/accent1_2" csCatId="accent1" phldr="1"/>
      <dgm:spPr/>
    </dgm:pt>
    <dgm:pt modelId="{339E0627-3C85-5941-A1C1-BADB60511B07}">
      <dgm:prSet phldrT="[Text]" custT="1"/>
      <dgm:spPr>
        <a:solidFill>
          <a:srgbClr val="002060"/>
        </a:solidFill>
        <a:ln w="38100">
          <a:solidFill>
            <a:srgbClr val="C00000"/>
          </a:solidFill>
        </a:ln>
        <a:effectLst/>
      </dgm:spPr>
      <dgm:t>
        <a:bodyPr/>
        <a:lstStyle/>
        <a:p>
          <a:pPr algn="l"/>
          <a:r>
            <a:rPr lang="en-US" sz="1400" b="1" dirty="0">
              <a:solidFill>
                <a:schemeClr val="bg1"/>
              </a:solidFill>
            </a:rPr>
            <a:t>Awareness</a:t>
          </a:r>
        </a:p>
      </dgm:t>
    </dgm:pt>
    <dgm:pt modelId="{0ED8D03E-8FA7-5344-ACD7-9873DD430FDD}" type="parTrans" cxnId="{B5680193-3F2C-9840-BE32-B3C723A36B58}">
      <dgm:prSet/>
      <dgm:spPr/>
      <dgm:t>
        <a:bodyPr/>
        <a:lstStyle/>
        <a:p>
          <a:endParaRPr lang="en-US"/>
        </a:p>
      </dgm:t>
    </dgm:pt>
    <dgm:pt modelId="{2D533021-B8CB-3E4F-8767-3170058DBA5A}" type="sibTrans" cxnId="{B5680193-3F2C-9840-BE32-B3C723A36B58}">
      <dgm:prSet/>
      <dgm:spPr/>
      <dgm:t>
        <a:bodyPr/>
        <a:lstStyle/>
        <a:p>
          <a:endParaRPr lang="en-US"/>
        </a:p>
      </dgm:t>
    </dgm:pt>
    <dgm:pt modelId="{5121C52C-6668-7E4C-9EDB-874291DA7741}">
      <dgm:prSet phldrT="[Text]" custT="1"/>
      <dgm:spPr>
        <a:solidFill>
          <a:srgbClr val="002060"/>
        </a:solidFill>
        <a:ln w="38100">
          <a:solidFill>
            <a:srgbClr val="C00000"/>
          </a:solidFill>
        </a:ln>
        <a:effectLst/>
      </dgm:spPr>
      <dgm:t>
        <a:bodyPr/>
        <a:lstStyle/>
        <a:p>
          <a:pPr algn="l"/>
          <a:r>
            <a:rPr lang="en-US" sz="1400" b="1" dirty="0">
              <a:solidFill>
                <a:schemeClr val="bg1"/>
              </a:solidFill>
            </a:rPr>
            <a:t>Recognition</a:t>
          </a:r>
        </a:p>
      </dgm:t>
    </dgm:pt>
    <dgm:pt modelId="{6D4B95BC-DA6B-3746-8BC7-DA910D7F997F}" type="parTrans" cxnId="{4360455E-92C5-7D44-A980-F92C96F254E9}">
      <dgm:prSet/>
      <dgm:spPr/>
      <dgm:t>
        <a:bodyPr/>
        <a:lstStyle/>
        <a:p>
          <a:endParaRPr lang="en-US"/>
        </a:p>
      </dgm:t>
    </dgm:pt>
    <dgm:pt modelId="{6B12DFD1-A9C9-D944-8A06-C7BA4535EC3B}" type="sibTrans" cxnId="{4360455E-92C5-7D44-A980-F92C96F254E9}">
      <dgm:prSet/>
      <dgm:spPr/>
      <dgm:t>
        <a:bodyPr/>
        <a:lstStyle/>
        <a:p>
          <a:endParaRPr lang="en-US"/>
        </a:p>
      </dgm:t>
    </dgm:pt>
    <dgm:pt modelId="{B0CCC32E-3E7E-CB4B-ABAE-D71EF58E0F83}">
      <dgm:prSet phldrT="[Text]" custT="1"/>
      <dgm:spPr>
        <a:solidFill>
          <a:schemeClr val="bg1"/>
        </a:solidFill>
        <a:ln w="38100">
          <a:solidFill>
            <a:srgbClr val="C00000"/>
          </a:solidFill>
        </a:ln>
        <a:effectLst/>
      </dgm:spPr>
      <dgm:t>
        <a:bodyPr/>
        <a:lstStyle/>
        <a:p>
          <a:pPr algn="l"/>
          <a:r>
            <a:rPr lang="en-US" sz="1400" b="1" dirty="0">
              <a:solidFill>
                <a:srgbClr val="002060"/>
              </a:solidFill>
            </a:rPr>
            <a:t>    Return to Play</a:t>
          </a:r>
        </a:p>
      </dgm:t>
    </dgm:pt>
    <dgm:pt modelId="{A28BCE3A-BEBC-314C-9C85-57EDB314119F}" type="parTrans" cxnId="{FB504965-0DCB-E042-BA2E-474183E4DCDC}">
      <dgm:prSet/>
      <dgm:spPr/>
      <dgm:t>
        <a:bodyPr/>
        <a:lstStyle/>
        <a:p>
          <a:endParaRPr lang="en-US"/>
        </a:p>
      </dgm:t>
    </dgm:pt>
    <dgm:pt modelId="{53C509AB-0266-6543-837E-AFE402EC8B86}" type="sibTrans" cxnId="{FB504965-0DCB-E042-BA2E-474183E4DCDC}">
      <dgm:prSet/>
      <dgm:spPr/>
      <dgm:t>
        <a:bodyPr/>
        <a:lstStyle/>
        <a:p>
          <a:endParaRPr lang="en-US"/>
        </a:p>
      </dgm:t>
    </dgm:pt>
    <dgm:pt modelId="{3F1D90E4-A1FE-0347-BC5C-B8F05D69D76B}" type="pres">
      <dgm:prSet presAssocID="{F7341F4D-BBC5-F748-BAD9-C7E46494EBD3}" presName="Name0" presStyleCnt="0">
        <dgm:presLayoutVars>
          <dgm:dir/>
          <dgm:resizeHandles val="exact"/>
        </dgm:presLayoutVars>
      </dgm:prSet>
      <dgm:spPr/>
    </dgm:pt>
    <dgm:pt modelId="{6E191E93-3CB7-074F-B23C-D3CDE764D703}" type="pres">
      <dgm:prSet presAssocID="{339E0627-3C85-5941-A1C1-BADB60511B07}" presName="parTxOnly" presStyleLbl="node1" presStyleIdx="0" presStyleCnt="3" custLinFactNeighborX="75864" custLinFactNeighborY="3401">
        <dgm:presLayoutVars>
          <dgm:bulletEnabled val="1"/>
        </dgm:presLayoutVars>
      </dgm:prSet>
      <dgm:spPr/>
    </dgm:pt>
    <dgm:pt modelId="{D86E8D86-6617-C049-A5F2-DE1EBE44EE1A}" type="pres">
      <dgm:prSet presAssocID="{2D533021-B8CB-3E4F-8767-3170058DBA5A}" presName="parSpace" presStyleCnt="0"/>
      <dgm:spPr/>
    </dgm:pt>
    <dgm:pt modelId="{CCF193CC-11A9-6844-BFCB-873B30B2D7EB}" type="pres">
      <dgm:prSet presAssocID="{5121C52C-6668-7E4C-9EDB-874291DA7741}" presName="parTxOnly" presStyleLbl="node1" presStyleIdx="1" presStyleCnt="3" custScaleX="119796" custLinFactNeighborX="17510" custLinFactNeighborY="-38994">
        <dgm:presLayoutVars>
          <dgm:bulletEnabled val="1"/>
        </dgm:presLayoutVars>
      </dgm:prSet>
      <dgm:spPr/>
    </dgm:pt>
    <dgm:pt modelId="{E6226DFB-B77B-FB43-BC53-02A10DDF9B78}" type="pres">
      <dgm:prSet presAssocID="{6B12DFD1-A9C9-D944-8A06-C7BA4535EC3B}" presName="parSpace" presStyleCnt="0"/>
      <dgm:spPr/>
    </dgm:pt>
    <dgm:pt modelId="{A3F8F7CD-AD9C-604C-AD03-861546210031}" type="pres">
      <dgm:prSet presAssocID="{B0CCC32E-3E7E-CB4B-ABAE-D71EF58E0F83}" presName="parTxOnly" presStyleLbl="node1" presStyleIdx="2" presStyleCnt="3" custLinFactNeighborX="55411" custLinFactNeighborY="-2382">
        <dgm:presLayoutVars>
          <dgm:bulletEnabled val="1"/>
        </dgm:presLayoutVars>
      </dgm:prSet>
      <dgm:spPr/>
    </dgm:pt>
  </dgm:ptLst>
  <dgm:cxnLst>
    <dgm:cxn modelId="{F436363B-4A36-3845-8836-2DE32EF28839}" type="presOf" srcId="{B0CCC32E-3E7E-CB4B-ABAE-D71EF58E0F83}" destId="{A3F8F7CD-AD9C-604C-AD03-861546210031}" srcOrd="0" destOrd="0" presId="urn:microsoft.com/office/officeart/2005/8/layout/hChevron3"/>
    <dgm:cxn modelId="{CFFFF951-D4CC-9942-B83E-E11632B18759}" type="presOf" srcId="{F7341F4D-BBC5-F748-BAD9-C7E46494EBD3}" destId="{3F1D90E4-A1FE-0347-BC5C-B8F05D69D76B}" srcOrd="0" destOrd="0" presId="urn:microsoft.com/office/officeart/2005/8/layout/hChevron3"/>
    <dgm:cxn modelId="{4360455E-92C5-7D44-A980-F92C96F254E9}" srcId="{F7341F4D-BBC5-F748-BAD9-C7E46494EBD3}" destId="{5121C52C-6668-7E4C-9EDB-874291DA7741}" srcOrd="1" destOrd="0" parTransId="{6D4B95BC-DA6B-3746-8BC7-DA910D7F997F}" sibTransId="{6B12DFD1-A9C9-D944-8A06-C7BA4535EC3B}"/>
    <dgm:cxn modelId="{FB504965-0DCB-E042-BA2E-474183E4DCDC}" srcId="{F7341F4D-BBC5-F748-BAD9-C7E46494EBD3}" destId="{B0CCC32E-3E7E-CB4B-ABAE-D71EF58E0F83}" srcOrd="2" destOrd="0" parTransId="{A28BCE3A-BEBC-314C-9C85-57EDB314119F}" sibTransId="{53C509AB-0266-6543-837E-AFE402EC8B86}"/>
    <dgm:cxn modelId="{B5680193-3F2C-9840-BE32-B3C723A36B58}" srcId="{F7341F4D-BBC5-F748-BAD9-C7E46494EBD3}" destId="{339E0627-3C85-5941-A1C1-BADB60511B07}" srcOrd="0" destOrd="0" parTransId="{0ED8D03E-8FA7-5344-ACD7-9873DD430FDD}" sibTransId="{2D533021-B8CB-3E4F-8767-3170058DBA5A}"/>
    <dgm:cxn modelId="{C2B46DFD-9EFA-4A4B-8C68-7B45B29C9024}" type="presOf" srcId="{5121C52C-6668-7E4C-9EDB-874291DA7741}" destId="{CCF193CC-11A9-6844-BFCB-873B30B2D7EB}" srcOrd="0" destOrd="0" presId="urn:microsoft.com/office/officeart/2005/8/layout/hChevron3"/>
    <dgm:cxn modelId="{AC6EBCFF-0EF1-B446-8B24-ABBFF327B41B}" type="presOf" srcId="{339E0627-3C85-5941-A1C1-BADB60511B07}" destId="{6E191E93-3CB7-074F-B23C-D3CDE764D703}" srcOrd="0" destOrd="0" presId="urn:microsoft.com/office/officeart/2005/8/layout/hChevron3"/>
    <dgm:cxn modelId="{7EC76F21-B979-7940-A4B2-C9FD1BE8798B}" type="presParOf" srcId="{3F1D90E4-A1FE-0347-BC5C-B8F05D69D76B}" destId="{6E191E93-3CB7-074F-B23C-D3CDE764D703}" srcOrd="0" destOrd="0" presId="urn:microsoft.com/office/officeart/2005/8/layout/hChevron3"/>
    <dgm:cxn modelId="{0C64F0FC-7A23-C448-9A06-0044D0943A14}" type="presParOf" srcId="{3F1D90E4-A1FE-0347-BC5C-B8F05D69D76B}" destId="{D86E8D86-6617-C049-A5F2-DE1EBE44EE1A}" srcOrd="1" destOrd="0" presId="urn:microsoft.com/office/officeart/2005/8/layout/hChevron3"/>
    <dgm:cxn modelId="{F4986D25-50BF-D346-B885-5C75536EFC02}" type="presParOf" srcId="{3F1D90E4-A1FE-0347-BC5C-B8F05D69D76B}" destId="{CCF193CC-11A9-6844-BFCB-873B30B2D7EB}" srcOrd="2" destOrd="0" presId="urn:microsoft.com/office/officeart/2005/8/layout/hChevron3"/>
    <dgm:cxn modelId="{1F3A6BCE-4263-CF4F-A5A0-FE7ADF297BF5}" type="presParOf" srcId="{3F1D90E4-A1FE-0347-BC5C-B8F05D69D76B}" destId="{E6226DFB-B77B-FB43-BC53-02A10DDF9B78}" srcOrd="3" destOrd="0" presId="urn:microsoft.com/office/officeart/2005/8/layout/hChevron3"/>
    <dgm:cxn modelId="{546D315B-4A3E-CD4A-8165-85AADE1E47D2}" type="presParOf" srcId="{3F1D90E4-A1FE-0347-BC5C-B8F05D69D76B}" destId="{A3F8F7CD-AD9C-604C-AD03-861546210031}" srcOrd="4"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7341F4D-BBC5-F748-BAD9-C7E46494EBD3}" type="doc">
      <dgm:prSet loTypeId="urn:microsoft.com/office/officeart/2005/8/layout/hChevron3" loCatId="" qsTypeId="urn:microsoft.com/office/officeart/2005/8/quickstyle/simple4" qsCatId="simple" csTypeId="urn:microsoft.com/office/officeart/2005/8/colors/accent1_2" csCatId="accent1" phldr="1"/>
      <dgm:spPr/>
    </dgm:pt>
    <dgm:pt modelId="{3F1D90E4-A1FE-0347-BC5C-B8F05D69D76B}" type="pres">
      <dgm:prSet presAssocID="{F7341F4D-BBC5-F748-BAD9-C7E46494EBD3}" presName="Name0" presStyleCnt="0">
        <dgm:presLayoutVars>
          <dgm:dir/>
          <dgm:resizeHandles val="exact"/>
        </dgm:presLayoutVars>
      </dgm:prSet>
      <dgm:spPr/>
    </dgm:pt>
  </dgm:ptLst>
  <dgm:cxnLst>
    <dgm:cxn modelId="{CFFFF951-D4CC-9942-B83E-E11632B18759}" type="presOf" srcId="{F7341F4D-BBC5-F748-BAD9-C7E46494EBD3}" destId="{3F1D90E4-A1FE-0347-BC5C-B8F05D69D76B}"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7341F4D-BBC5-F748-BAD9-C7E46494EBD3}" type="doc">
      <dgm:prSet loTypeId="urn:microsoft.com/office/officeart/2005/8/layout/hChevron3" loCatId="" qsTypeId="urn:microsoft.com/office/officeart/2005/8/quickstyle/simple4" qsCatId="simple" csTypeId="urn:microsoft.com/office/officeart/2005/8/colors/accent1_2" csCatId="accent1" phldr="1"/>
      <dgm:spPr/>
    </dgm:pt>
    <dgm:pt modelId="{339E0627-3C85-5941-A1C1-BADB60511B07}">
      <dgm:prSet phldrT="[Text]" custT="1"/>
      <dgm:spPr>
        <a:solidFill>
          <a:srgbClr val="002060"/>
        </a:solidFill>
        <a:ln w="38100">
          <a:solidFill>
            <a:srgbClr val="C00000"/>
          </a:solidFill>
        </a:ln>
        <a:effectLst/>
      </dgm:spPr>
      <dgm:t>
        <a:bodyPr/>
        <a:lstStyle/>
        <a:p>
          <a:pPr algn="l"/>
          <a:r>
            <a:rPr lang="en-US" sz="1400" b="1" dirty="0">
              <a:solidFill>
                <a:schemeClr val="bg1"/>
              </a:solidFill>
            </a:rPr>
            <a:t>Awareness</a:t>
          </a:r>
        </a:p>
      </dgm:t>
    </dgm:pt>
    <dgm:pt modelId="{0ED8D03E-8FA7-5344-ACD7-9873DD430FDD}" type="parTrans" cxnId="{B5680193-3F2C-9840-BE32-B3C723A36B58}">
      <dgm:prSet/>
      <dgm:spPr/>
      <dgm:t>
        <a:bodyPr/>
        <a:lstStyle/>
        <a:p>
          <a:endParaRPr lang="en-US"/>
        </a:p>
      </dgm:t>
    </dgm:pt>
    <dgm:pt modelId="{2D533021-B8CB-3E4F-8767-3170058DBA5A}" type="sibTrans" cxnId="{B5680193-3F2C-9840-BE32-B3C723A36B58}">
      <dgm:prSet/>
      <dgm:spPr/>
      <dgm:t>
        <a:bodyPr/>
        <a:lstStyle/>
        <a:p>
          <a:endParaRPr lang="en-US"/>
        </a:p>
      </dgm:t>
    </dgm:pt>
    <dgm:pt modelId="{5121C52C-6668-7E4C-9EDB-874291DA7741}">
      <dgm:prSet phldrT="[Text]" custT="1"/>
      <dgm:spPr>
        <a:solidFill>
          <a:srgbClr val="002060"/>
        </a:solidFill>
        <a:ln w="38100">
          <a:solidFill>
            <a:srgbClr val="C00000"/>
          </a:solidFill>
        </a:ln>
        <a:effectLst/>
      </dgm:spPr>
      <dgm:t>
        <a:bodyPr/>
        <a:lstStyle/>
        <a:p>
          <a:pPr algn="l"/>
          <a:r>
            <a:rPr lang="en-US" sz="1400" b="1" dirty="0">
              <a:solidFill>
                <a:schemeClr val="bg1"/>
              </a:solidFill>
            </a:rPr>
            <a:t>Recognition</a:t>
          </a:r>
        </a:p>
      </dgm:t>
    </dgm:pt>
    <dgm:pt modelId="{6D4B95BC-DA6B-3746-8BC7-DA910D7F997F}" type="parTrans" cxnId="{4360455E-92C5-7D44-A980-F92C96F254E9}">
      <dgm:prSet/>
      <dgm:spPr/>
      <dgm:t>
        <a:bodyPr/>
        <a:lstStyle/>
        <a:p>
          <a:endParaRPr lang="en-US"/>
        </a:p>
      </dgm:t>
    </dgm:pt>
    <dgm:pt modelId="{6B12DFD1-A9C9-D944-8A06-C7BA4535EC3B}" type="sibTrans" cxnId="{4360455E-92C5-7D44-A980-F92C96F254E9}">
      <dgm:prSet/>
      <dgm:spPr/>
      <dgm:t>
        <a:bodyPr/>
        <a:lstStyle/>
        <a:p>
          <a:endParaRPr lang="en-US"/>
        </a:p>
      </dgm:t>
    </dgm:pt>
    <dgm:pt modelId="{B0CCC32E-3E7E-CB4B-ABAE-D71EF58E0F83}">
      <dgm:prSet phldrT="[Text]" custT="1"/>
      <dgm:spPr>
        <a:solidFill>
          <a:schemeClr val="bg1"/>
        </a:solidFill>
        <a:ln w="38100">
          <a:solidFill>
            <a:srgbClr val="C00000"/>
          </a:solidFill>
        </a:ln>
        <a:effectLst/>
      </dgm:spPr>
      <dgm:t>
        <a:bodyPr/>
        <a:lstStyle/>
        <a:p>
          <a:pPr algn="l"/>
          <a:r>
            <a:rPr lang="en-US" sz="1400" b="1" dirty="0">
              <a:solidFill>
                <a:srgbClr val="002060"/>
              </a:solidFill>
            </a:rPr>
            <a:t>    Return to Play</a:t>
          </a:r>
        </a:p>
      </dgm:t>
    </dgm:pt>
    <dgm:pt modelId="{A28BCE3A-BEBC-314C-9C85-57EDB314119F}" type="parTrans" cxnId="{FB504965-0DCB-E042-BA2E-474183E4DCDC}">
      <dgm:prSet/>
      <dgm:spPr/>
      <dgm:t>
        <a:bodyPr/>
        <a:lstStyle/>
        <a:p>
          <a:endParaRPr lang="en-US"/>
        </a:p>
      </dgm:t>
    </dgm:pt>
    <dgm:pt modelId="{53C509AB-0266-6543-837E-AFE402EC8B86}" type="sibTrans" cxnId="{FB504965-0DCB-E042-BA2E-474183E4DCDC}">
      <dgm:prSet/>
      <dgm:spPr/>
      <dgm:t>
        <a:bodyPr/>
        <a:lstStyle/>
        <a:p>
          <a:endParaRPr lang="en-US"/>
        </a:p>
      </dgm:t>
    </dgm:pt>
    <dgm:pt modelId="{3F1D90E4-A1FE-0347-BC5C-B8F05D69D76B}" type="pres">
      <dgm:prSet presAssocID="{F7341F4D-BBC5-F748-BAD9-C7E46494EBD3}" presName="Name0" presStyleCnt="0">
        <dgm:presLayoutVars>
          <dgm:dir/>
          <dgm:resizeHandles val="exact"/>
        </dgm:presLayoutVars>
      </dgm:prSet>
      <dgm:spPr/>
    </dgm:pt>
    <dgm:pt modelId="{6E191E93-3CB7-074F-B23C-D3CDE764D703}" type="pres">
      <dgm:prSet presAssocID="{339E0627-3C85-5941-A1C1-BADB60511B07}" presName="parTxOnly" presStyleLbl="node1" presStyleIdx="0" presStyleCnt="3" custLinFactNeighborX="59813" custLinFactNeighborY="-2382">
        <dgm:presLayoutVars>
          <dgm:bulletEnabled val="1"/>
        </dgm:presLayoutVars>
      </dgm:prSet>
      <dgm:spPr/>
    </dgm:pt>
    <dgm:pt modelId="{D86E8D86-6617-C049-A5F2-DE1EBE44EE1A}" type="pres">
      <dgm:prSet presAssocID="{2D533021-B8CB-3E4F-8767-3170058DBA5A}" presName="parSpace" presStyleCnt="0"/>
      <dgm:spPr/>
    </dgm:pt>
    <dgm:pt modelId="{CCF193CC-11A9-6844-BFCB-873B30B2D7EB}" type="pres">
      <dgm:prSet presAssocID="{5121C52C-6668-7E4C-9EDB-874291DA7741}" presName="parTxOnly" presStyleLbl="node1" presStyleIdx="1" presStyleCnt="3" custScaleX="119796" custLinFactNeighborX="33561" custLinFactNeighborY="5917">
        <dgm:presLayoutVars>
          <dgm:bulletEnabled val="1"/>
        </dgm:presLayoutVars>
      </dgm:prSet>
      <dgm:spPr/>
    </dgm:pt>
    <dgm:pt modelId="{E6226DFB-B77B-FB43-BC53-02A10DDF9B78}" type="pres">
      <dgm:prSet presAssocID="{6B12DFD1-A9C9-D944-8A06-C7BA4535EC3B}" presName="parSpace" presStyleCnt="0"/>
      <dgm:spPr/>
    </dgm:pt>
    <dgm:pt modelId="{A3F8F7CD-AD9C-604C-AD03-861546210031}" type="pres">
      <dgm:prSet presAssocID="{B0CCC32E-3E7E-CB4B-ABAE-D71EF58E0F83}" presName="parTxOnly" presStyleLbl="node1" presStyleIdx="2" presStyleCnt="3" custLinFactNeighborX="55411" custLinFactNeighborY="-2382">
        <dgm:presLayoutVars>
          <dgm:bulletEnabled val="1"/>
        </dgm:presLayoutVars>
      </dgm:prSet>
      <dgm:spPr/>
    </dgm:pt>
  </dgm:ptLst>
  <dgm:cxnLst>
    <dgm:cxn modelId="{F436363B-4A36-3845-8836-2DE32EF28839}" type="presOf" srcId="{B0CCC32E-3E7E-CB4B-ABAE-D71EF58E0F83}" destId="{A3F8F7CD-AD9C-604C-AD03-861546210031}" srcOrd="0" destOrd="0" presId="urn:microsoft.com/office/officeart/2005/8/layout/hChevron3"/>
    <dgm:cxn modelId="{CFFFF951-D4CC-9942-B83E-E11632B18759}" type="presOf" srcId="{F7341F4D-BBC5-F748-BAD9-C7E46494EBD3}" destId="{3F1D90E4-A1FE-0347-BC5C-B8F05D69D76B}" srcOrd="0" destOrd="0" presId="urn:microsoft.com/office/officeart/2005/8/layout/hChevron3"/>
    <dgm:cxn modelId="{4360455E-92C5-7D44-A980-F92C96F254E9}" srcId="{F7341F4D-BBC5-F748-BAD9-C7E46494EBD3}" destId="{5121C52C-6668-7E4C-9EDB-874291DA7741}" srcOrd="1" destOrd="0" parTransId="{6D4B95BC-DA6B-3746-8BC7-DA910D7F997F}" sibTransId="{6B12DFD1-A9C9-D944-8A06-C7BA4535EC3B}"/>
    <dgm:cxn modelId="{FB504965-0DCB-E042-BA2E-474183E4DCDC}" srcId="{F7341F4D-BBC5-F748-BAD9-C7E46494EBD3}" destId="{B0CCC32E-3E7E-CB4B-ABAE-D71EF58E0F83}" srcOrd="2" destOrd="0" parTransId="{A28BCE3A-BEBC-314C-9C85-57EDB314119F}" sibTransId="{53C509AB-0266-6543-837E-AFE402EC8B86}"/>
    <dgm:cxn modelId="{B5680193-3F2C-9840-BE32-B3C723A36B58}" srcId="{F7341F4D-BBC5-F748-BAD9-C7E46494EBD3}" destId="{339E0627-3C85-5941-A1C1-BADB60511B07}" srcOrd="0" destOrd="0" parTransId="{0ED8D03E-8FA7-5344-ACD7-9873DD430FDD}" sibTransId="{2D533021-B8CB-3E4F-8767-3170058DBA5A}"/>
    <dgm:cxn modelId="{C2B46DFD-9EFA-4A4B-8C68-7B45B29C9024}" type="presOf" srcId="{5121C52C-6668-7E4C-9EDB-874291DA7741}" destId="{CCF193CC-11A9-6844-BFCB-873B30B2D7EB}" srcOrd="0" destOrd="0" presId="urn:microsoft.com/office/officeart/2005/8/layout/hChevron3"/>
    <dgm:cxn modelId="{AC6EBCFF-0EF1-B446-8B24-ABBFF327B41B}" type="presOf" srcId="{339E0627-3C85-5941-A1C1-BADB60511B07}" destId="{6E191E93-3CB7-074F-B23C-D3CDE764D703}" srcOrd="0" destOrd="0" presId="urn:microsoft.com/office/officeart/2005/8/layout/hChevron3"/>
    <dgm:cxn modelId="{7EC76F21-B979-7940-A4B2-C9FD1BE8798B}" type="presParOf" srcId="{3F1D90E4-A1FE-0347-BC5C-B8F05D69D76B}" destId="{6E191E93-3CB7-074F-B23C-D3CDE764D703}" srcOrd="0" destOrd="0" presId="urn:microsoft.com/office/officeart/2005/8/layout/hChevron3"/>
    <dgm:cxn modelId="{0C64F0FC-7A23-C448-9A06-0044D0943A14}" type="presParOf" srcId="{3F1D90E4-A1FE-0347-BC5C-B8F05D69D76B}" destId="{D86E8D86-6617-C049-A5F2-DE1EBE44EE1A}" srcOrd="1" destOrd="0" presId="urn:microsoft.com/office/officeart/2005/8/layout/hChevron3"/>
    <dgm:cxn modelId="{F4986D25-50BF-D346-B885-5C75536EFC02}" type="presParOf" srcId="{3F1D90E4-A1FE-0347-BC5C-B8F05D69D76B}" destId="{CCF193CC-11A9-6844-BFCB-873B30B2D7EB}" srcOrd="2" destOrd="0" presId="urn:microsoft.com/office/officeart/2005/8/layout/hChevron3"/>
    <dgm:cxn modelId="{1F3A6BCE-4263-CF4F-A5A0-FE7ADF297BF5}" type="presParOf" srcId="{3F1D90E4-A1FE-0347-BC5C-B8F05D69D76B}" destId="{E6226DFB-B77B-FB43-BC53-02A10DDF9B78}" srcOrd="3" destOrd="0" presId="urn:microsoft.com/office/officeart/2005/8/layout/hChevron3"/>
    <dgm:cxn modelId="{546D315B-4A3E-CD4A-8165-85AADE1E47D2}" type="presParOf" srcId="{3F1D90E4-A1FE-0347-BC5C-B8F05D69D76B}" destId="{A3F8F7CD-AD9C-604C-AD03-861546210031}" srcOrd="4"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341F4D-BBC5-F748-BAD9-C7E46494EBD3}" type="doc">
      <dgm:prSet loTypeId="urn:microsoft.com/office/officeart/2005/8/layout/hChevron3" loCatId="" qsTypeId="urn:microsoft.com/office/officeart/2005/8/quickstyle/simple4" qsCatId="simple" csTypeId="urn:microsoft.com/office/officeart/2005/8/colors/accent1_2" csCatId="accent1" phldr="1"/>
      <dgm:spPr/>
    </dgm:pt>
    <dgm:pt modelId="{339E0627-3C85-5941-A1C1-BADB60511B07}">
      <dgm:prSet phldrT="[Text]" custT="1"/>
      <dgm:spPr>
        <a:solidFill>
          <a:srgbClr val="002060"/>
        </a:solidFill>
        <a:ln w="38100">
          <a:solidFill>
            <a:srgbClr val="C00000"/>
          </a:solidFill>
        </a:ln>
        <a:effectLst/>
      </dgm:spPr>
      <dgm:t>
        <a:bodyPr/>
        <a:lstStyle/>
        <a:p>
          <a:pPr algn="l"/>
          <a:r>
            <a:rPr lang="en-US" sz="1400" b="1" dirty="0">
              <a:solidFill>
                <a:schemeClr val="bg1"/>
              </a:solidFill>
            </a:rPr>
            <a:t>Awareness</a:t>
          </a:r>
        </a:p>
      </dgm:t>
    </dgm:pt>
    <dgm:pt modelId="{0ED8D03E-8FA7-5344-ACD7-9873DD430FDD}" type="parTrans" cxnId="{B5680193-3F2C-9840-BE32-B3C723A36B58}">
      <dgm:prSet/>
      <dgm:spPr/>
      <dgm:t>
        <a:bodyPr/>
        <a:lstStyle/>
        <a:p>
          <a:endParaRPr lang="en-US"/>
        </a:p>
      </dgm:t>
    </dgm:pt>
    <dgm:pt modelId="{2D533021-B8CB-3E4F-8767-3170058DBA5A}" type="sibTrans" cxnId="{B5680193-3F2C-9840-BE32-B3C723A36B58}">
      <dgm:prSet/>
      <dgm:spPr/>
      <dgm:t>
        <a:bodyPr/>
        <a:lstStyle/>
        <a:p>
          <a:endParaRPr lang="en-US"/>
        </a:p>
      </dgm:t>
    </dgm:pt>
    <dgm:pt modelId="{5121C52C-6668-7E4C-9EDB-874291DA7741}">
      <dgm:prSet phldrT="[Text]" custT="1"/>
      <dgm:spPr>
        <a:solidFill>
          <a:schemeClr val="bg1"/>
        </a:solidFill>
        <a:ln w="38100">
          <a:solidFill>
            <a:srgbClr val="C00000"/>
          </a:solidFill>
        </a:ln>
        <a:effectLst/>
      </dgm:spPr>
      <dgm:t>
        <a:bodyPr/>
        <a:lstStyle/>
        <a:p>
          <a:pPr algn="l"/>
          <a:r>
            <a:rPr lang="en-US" sz="1400" b="1" dirty="0">
              <a:solidFill>
                <a:srgbClr val="002060"/>
              </a:solidFill>
            </a:rPr>
            <a:t>Recognition</a:t>
          </a:r>
        </a:p>
      </dgm:t>
    </dgm:pt>
    <dgm:pt modelId="{6D4B95BC-DA6B-3746-8BC7-DA910D7F997F}" type="parTrans" cxnId="{4360455E-92C5-7D44-A980-F92C96F254E9}">
      <dgm:prSet/>
      <dgm:spPr/>
      <dgm:t>
        <a:bodyPr/>
        <a:lstStyle/>
        <a:p>
          <a:endParaRPr lang="en-US"/>
        </a:p>
      </dgm:t>
    </dgm:pt>
    <dgm:pt modelId="{6B12DFD1-A9C9-D944-8A06-C7BA4535EC3B}" type="sibTrans" cxnId="{4360455E-92C5-7D44-A980-F92C96F254E9}">
      <dgm:prSet/>
      <dgm:spPr/>
      <dgm:t>
        <a:bodyPr/>
        <a:lstStyle/>
        <a:p>
          <a:endParaRPr lang="en-US"/>
        </a:p>
      </dgm:t>
    </dgm:pt>
    <dgm:pt modelId="{B0CCC32E-3E7E-CB4B-ABAE-D71EF58E0F83}">
      <dgm:prSet phldrT="[Text]" custT="1"/>
      <dgm:spPr>
        <a:solidFill>
          <a:srgbClr val="002060"/>
        </a:solidFill>
        <a:ln w="38100">
          <a:solidFill>
            <a:srgbClr val="C00000"/>
          </a:solidFill>
        </a:ln>
        <a:effectLst/>
      </dgm:spPr>
      <dgm:t>
        <a:bodyPr/>
        <a:lstStyle/>
        <a:p>
          <a:pPr algn="l"/>
          <a:r>
            <a:rPr lang="en-US" sz="1400" b="1" dirty="0"/>
            <a:t>    Return to Play</a:t>
          </a:r>
        </a:p>
      </dgm:t>
    </dgm:pt>
    <dgm:pt modelId="{A28BCE3A-BEBC-314C-9C85-57EDB314119F}" type="parTrans" cxnId="{FB504965-0DCB-E042-BA2E-474183E4DCDC}">
      <dgm:prSet/>
      <dgm:spPr/>
      <dgm:t>
        <a:bodyPr/>
        <a:lstStyle/>
        <a:p>
          <a:endParaRPr lang="en-US"/>
        </a:p>
      </dgm:t>
    </dgm:pt>
    <dgm:pt modelId="{53C509AB-0266-6543-837E-AFE402EC8B86}" type="sibTrans" cxnId="{FB504965-0DCB-E042-BA2E-474183E4DCDC}">
      <dgm:prSet/>
      <dgm:spPr/>
      <dgm:t>
        <a:bodyPr/>
        <a:lstStyle/>
        <a:p>
          <a:endParaRPr lang="en-US"/>
        </a:p>
      </dgm:t>
    </dgm:pt>
    <dgm:pt modelId="{3F1D90E4-A1FE-0347-BC5C-B8F05D69D76B}" type="pres">
      <dgm:prSet presAssocID="{F7341F4D-BBC5-F748-BAD9-C7E46494EBD3}" presName="Name0" presStyleCnt="0">
        <dgm:presLayoutVars>
          <dgm:dir/>
          <dgm:resizeHandles val="exact"/>
        </dgm:presLayoutVars>
      </dgm:prSet>
      <dgm:spPr/>
    </dgm:pt>
    <dgm:pt modelId="{6E191E93-3CB7-074F-B23C-D3CDE764D703}" type="pres">
      <dgm:prSet presAssocID="{339E0627-3C85-5941-A1C1-BADB60511B07}" presName="parTxOnly" presStyleLbl="node1" presStyleIdx="0" presStyleCnt="3" custLinFactNeighborX="87538" custLinFactNeighborY="7890">
        <dgm:presLayoutVars>
          <dgm:bulletEnabled val="1"/>
        </dgm:presLayoutVars>
      </dgm:prSet>
      <dgm:spPr/>
    </dgm:pt>
    <dgm:pt modelId="{D86E8D86-6617-C049-A5F2-DE1EBE44EE1A}" type="pres">
      <dgm:prSet presAssocID="{2D533021-B8CB-3E4F-8767-3170058DBA5A}" presName="parSpace" presStyleCnt="0"/>
      <dgm:spPr/>
    </dgm:pt>
    <dgm:pt modelId="{CCF193CC-11A9-6844-BFCB-873B30B2D7EB}" type="pres">
      <dgm:prSet presAssocID="{5121C52C-6668-7E4C-9EDB-874291DA7741}" presName="parTxOnly" presStyleLbl="node1" presStyleIdx="1" presStyleCnt="3" custScaleX="119796" custLinFactNeighborX="31129" custLinFactNeighborY="10917">
        <dgm:presLayoutVars>
          <dgm:bulletEnabled val="1"/>
        </dgm:presLayoutVars>
      </dgm:prSet>
      <dgm:spPr/>
    </dgm:pt>
    <dgm:pt modelId="{E6226DFB-B77B-FB43-BC53-02A10DDF9B78}" type="pres">
      <dgm:prSet presAssocID="{6B12DFD1-A9C9-D944-8A06-C7BA4535EC3B}" presName="parSpace" presStyleCnt="0"/>
      <dgm:spPr/>
    </dgm:pt>
    <dgm:pt modelId="{A3F8F7CD-AD9C-604C-AD03-861546210031}" type="pres">
      <dgm:prSet presAssocID="{B0CCC32E-3E7E-CB4B-ABAE-D71EF58E0F83}" presName="parTxOnly" presStyleLbl="node1" presStyleIdx="2" presStyleCnt="3" custLinFactNeighborX="55411" custLinFactNeighborY="-2382">
        <dgm:presLayoutVars>
          <dgm:bulletEnabled val="1"/>
        </dgm:presLayoutVars>
      </dgm:prSet>
      <dgm:spPr/>
    </dgm:pt>
  </dgm:ptLst>
  <dgm:cxnLst>
    <dgm:cxn modelId="{F436363B-4A36-3845-8836-2DE32EF28839}" type="presOf" srcId="{B0CCC32E-3E7E-CB4B-ABAE-D71EF58E0F83}" destId="{A3F8F7CD-AD9C-604C-AD03-861546210031}" srcOrd="0" destOrd="0" presId="urn:microsoft.com/office/officeart/2005/8/layout/hChevron3"/>
    <dgm:cxn modelId="{CFFFF951-D4CC-9942-B83E-E11632B18759}" type="presOf" srcId="{F7341F4D-BBC5-F748-BAD9-C7E46494EBD3}" destId="{3F1D90E4-A1FE-0347-BC5C-B8F05D69D76B}" srcOrd="0" destOrd="0" presId="urn:microsoft.com/office/officeart/2005/8/layout/hChevron3"/>
    <dgm:cxn modelId="{4360455E-92C5-7D44-A980-F92C96F254E9}" srcId="{F7341F4D-BBC5-F748-BAD9-C7E46494EBD3}" destId="{5121C52C-6668-7E4C-9EDB-874291DA7741}" srcOrd="1" destOrd="0" parTransId="{6D4B95BC-DA6B-3746-8BC7-DA910D7F997F}" sibTransId="{6B12DFD1-A9C9-D944-8A06-C7BA4535EC3B}"/>
    <dgm:cxn modelId="{FB504965-0DCB-E042-BA2E-474183E4DCDC}" srcId="{F7341F4D-BBC5-F748-BAD9-C7E46494EBD3}" destId="{B0CCC32E-3E7E-CB4B-ABAE-D71EF58E0F83}" srcOrd="2" destOrd="0" parTransId="{A28BCE3A-BEBC-314C-9C85-57EDB314119F}" sibTransId="{53C509AB-0266-6543-837E-AFE402EC8B86}"/>
    <dgm:cxn modelId="{B5680193-3F2C-9840-BE32-B3C723A36B58}" srcId="{F7341F4D-BBC5-F748-BAD9-C7E46494EBD3}" destId="{339E0627-3C85-5941-A1C1-BADB60511B07}" srcOrd="0" destOrd="0" parTransId="{0ED8D03E-8FA7-5344-ACD7-9873DD430FDD}" sibTransId="{2D533021-B8CB-3E4F-8767-3170058DBA5A}"/>
    <dgm:cxn modelId="{C2B46DFD-9EFA-4A4B-8C68-7B45B29C9024}" type="presOf" srcId="{5121C52C-6668-7E4C-9EDB-874291DA7741}" destId="{CCF193CC-11A9-6844-BFCB-873B30B2D7EB}" srcOrd="0" destOrd="0" presId="urn:microsoft.com/office/officeart/2005/8/layout/hChevron3"/>
    <dgm:cxn modelId="{AC6EBCFF-0EF1-B446-8B24-ABBFF327B41B}" type="presOf" srcId="{339E0627-3C85-5941-A1C1-BADB60511B07}" destId="{6E191E93-3CB7-074F-B23C-D3CDE764D703}" srcOrd="0" destOrd="0" presId="urn:microsoft.com/office/officeart/2005/8/layout/hChevron3"/>
    <dgm:cxn modelId="{7EC76F21-B979-7940-A4B2-C9FD1BE8798B}" type="presParOf" srcId="{3F1D90E4-A1FE-0347-BC5C-B8F05D69D76B}" destId="{6E191E93-3CB7-074F-B23C-D3CDE764D703}" srcOrd="0" destOrd="0" presId="urn:microsoft.com/office/officeart/2005/8/layout/hChevron3"/>
    <dgm:cxn modelId="{0C64F0FC-7A23-C448-9A06-0044D0943A14}" type="presParOf" srcId="{3F1D90E4-A1FE-0347-BC5C-B8F05D69D76B}" destId="{D86E8D86-6617-C049-A5F2-DE1EBE44EE1A}" srcOrd="1" destOrd="0" presId="urn:microsoft.com/office/officeart/2005/8/layout/hChevron3"/>
    <dgm:cxn modelId="{F4986D25-50BF-D346-B885-5C75536EFC02}" type="presParOf" srcId="{3F1D90E4-A1FE-0347-BC5C-B8F05D69D76B}" destId="{CCF193CC-11A9-6844-BFCB-873B30B2D7EB}" srcOrd="2" destOrd="0" presId="urn:microsoft.com/office/officeart/2005/8/layout/hChevron3"/>
    <dgm:cxn modelId="{1F3A6BCE-4263-CF4F-A5A0-FE7ADF297BF5}" type="presParOf" srcId="{3F1D90E4-A1FE-0347-BC5C-B8F05D69D76B}" destId="{E6226DFB-B77B-FB43-BC53-02A10DDF9B78}" srcOrd="3" destOrd="0" presId="urn:microsoft.com/office/officeart/2005/8/layout/hChevron3"/>
    <dgm:cxn modelId="{546D315B-4A3E-CD4A-8165-85AADE1E47D2}" type="presParOf" srcId="{3F1D90E4-A1FE-0347-BC5C-B8F05D69D76B}" destId="{A3F8F7CD-AD9C-604C-AD03-861546210031}"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341F4D-BBC5-F748-BAD9-C7E46494EBD3}" type="doc">
      <dgm:prSet loTypeId="urn:microsoft.com/office/officeart/2005/8/layout/hChevron3" loCatId="" qsTypeId="urn:microsoft.com/office/officeart/2005/8/quickstyle/simple4" qsCatId="simple" csTypeId="urn:microsoft.com/office/officeart/2005/8/colors/accent1_2" csCatId="accent1" phldr="1"/>
      <dgm:spPr/>
    </dgm:pt>
    <dgm:pt modelId="{339E0627-3C85-5941-A1C1-BADB60511B07}">
      <dgm:prSet phldrT="[Text]" custT="1"/>
      <dgm:spPr>
        <a:solidFill>
          <a:srgbClr val="002060"/>
        </a:solidFill>
        <a:ln w="38100">
          <a:solidFill>
            <a:srgbClr val="C00000"/>
          </a:solidFill>
        </a:ln>
        <a:effectLst/>
      </dgm:spPr>
      <dgm:t>
        <a:bodyPr/>
        <a:lstStyle/>
        <a:p>
          <a:pPr algn="l"/>
          <a:r>
            <a:rPr lang="en-US" sz="1400" b="1" dirty="0">
              <a:solidFill>
                <a:schemeClr val="bg1"/>
              </a:solidFill>
            </a:rPr>
            <a:t>Awareness</a:t>
          </a:r>
        </a:p>
      </dgm:t>
    </dgm:pt>
    <dgm:pt modelId="{0ED8D03E-8FA7-5344-ACD7-9873DD430FDD}" type="parTrans" cxnId="{B5680193-3F2C-9840-BE32-B3C723A36B58}">
      <dgm:prSet/>
      <dgm:spPr/>
      <dgm:t>
        <a:bodyPr/>
        <a:lstStyle/>
        <a:p>
          <a:endParaRPr lang="en-US"/>
        </a:p>
      </dgm:t>
    </dgm:pt>
    <dgm:pt modelId="{2D533021-B8CB-3E4F-8767-3170058DBA5A}" type="sibTrans" cxnId="{B5680193-3F2C-9840-BE32-B3C723A36B58}">
      <dgm:prSet/>
      <dgm:spPr/>
      <dgm:t>
        <a:bodyPr/>
        <a:lstStyle/>
        <a:p>
          <a:endParaRPr lang="en-US"/>
        </a:p>
      </dgm:t>
    </dgm:pt>
    <dgm:pt modelId="{5121C52C-6668-7E4C-9EDB-874291DA7741}">
      <dgm:prSet phldrT="[Text]" custT="1"/>
      <dgm:spPr>
        <a:solidFill>
          <a:schemeClr val="bg1"/>
        </a:solidFill>
        <a:ln w="38100">
          <a:solidFill>
            <a:srgbClr val="C00000"/>
          </a:solidFill>
        </a:ln>
        <a:effectLst/>
      </dgm:spPr>
      <dgm:t>
        <a:bodyPr/>
        <a:lstStyle/>
        <a:p>
          <a:pPr algn="l"/>
          <a:r>
            <a:rPr lang="en-US" sz="1400" b="1" dirty="0">
              <a:solidFill>
                <a:srgbClr val="002060"/>
              </a:solidFill>
            </a:rPr>
            <a:t>Recognition</a:t>
          </a:r>
        </a:p>
      </dgm:t>
    </dgm:pt>
    <dgm:pt modelId="{6D4B95BC-DA6B-3746-8BC7-DA910D7F997F}" type="parTrans" cxnId="{4360455E-92C5-7D44-A980-F92C96F254E9}">
      <dgm:prSet/>
      <dgm:spPr/>
      <dgm:t>
        <a:bodyPr/>
        <a:lstStyle/>
        <a:p>
          <a:endParaRPr lang="en-US"/>
        </a:p>
      </dgm:t>
    </dgm:pt>
    <dgm:pt modelId="{6B12DFD1-A9C9-D944-8A06-C7BA4535EC3B}" type="sibTrans" cxnId="{4360455E-92C5-7D44-A980-F92C96F254E9}">
      <dgm:prSet/>
      <dgm:spPr/>
      <dgm:t>
        <a:bodyPr/>
        <a:lstStyle/>
        <a:p>
          <a:endParaRPr lang="en-US"/>
        </a:p>
      </dgm:t>
    </dgm:pt>
    <dgm:pt modelId="{B0CCC32E-3E7E-CB4B-ABAE-D71EF58E0F83}">
      <dgm:prSet phldrT="[Text]" custT="1"/>
      <dgm:spPr>
        <a:solidFill>
          <a:srgbClr val="002060"/>
        </a:solidFill>
        <a:ln w="38100">
          <a:solidFill>
            <a:srgbClr val="C00000"/>
          </a:solidFill>
        </a:ln>
        <a:effectLst/>
      </dgm:spPr>
      <dgm:t>
        <a:bodyPr/>
        <a:lstStyle/>
        <a:p>
          <a:pPr algn="l"/>
          <a:r>
            <a:rPr lang="en-US" sz="1400" b="1" dirty="0"/>
            <a:t>    Return to Play</a:t>
          </a:r>
        </a:p>
      </dgm:t>
    </dgm:pt>
    <dgm:pt modelId="{A28BCE3A-BEBC-314C-9C85-57EDB314119F}" type="parTrans" cxnId="{FB504965-0DCB-E042-BA2E-474183E4DCDC}">
      <dgm:prSet/>
      <dgm:spPr/>
      <dgm:t>
        <a:bodyPr/>
        <a:lstStyle/>
        <a:p>
          <a:endParaRPr lang="en-US"/>
        </a:p>
      </dgm:t>
    </dgm:pt>
    <dgm:pt modelId="{53C509AB-0266-6543-837E-AFE402EC8B86}" type="sibTrans" cxnId="{FB504965-0DCB-E042-BA2E-474183E4DCDC}">
      <dgm:prSet/>
      <dgm:spPr/>
      <dgm:t>
        <a:bodyPr/>
        <a:lstStyle/>
        <a:p>
          <a:endParaRPr lang="en-US"/>
        </a:p>
      </dgm:t>
    </dgm:pt>
    <dgm:pt modelId="{3F1D90E4-A1FE-0347-BC5C-B8F05D69D76B}" type="pres">
      <dgm:prSet presAssocID="{F7341F4D-BBC5-F748-BAD9-C7E46494EBD3}" presName="Name0" presStyleCnt="0">
        <dgm:presLayoutVars>
          <dgm:dir/>
          <dgm:resizeHandles val="exact"/>
        </dgm:presLayoutVars>
      </dgm:prSet>
      <dgm:spPr/>
    </dgm:pt>
    <dgm:pt modelId="{6E191E93-3CB7-074F-B23C-D3CDE764D703}" type="pres">
      <dgm:prSet presAssocID="{339E0627-3C85-5941-A1C1-BADB60511B07}" presName="parTxOnly" presStyleLbl="node1" presStyleIdx="0" presStyleCnt="3" custLinFactNeighborX="87538" custLinFactNeighborY="7890">
        <dgm:presLayoutVars>
          <dgm:bulletEnabled val="1"/>
        </dgm:presLayoutVars>
      </dgm:prSet>
      <dgm:spPr/>
    </dgm:pt>
    <dgm:pt modelId="{D86E8D86-6617-C049-A5F2-DE1EBE44EE1A}" type="pres">
      <dgm:prSet presAssocID="{2D533021-B8CB-3E4F-8767-3170058DBA5A}" presName="parSpace" presStyleCnt="0"/>
      <dgm:spPr/>
    </dgm:pt>
    <dgm:pt modelId="{CCF193CC-11A9-6844-BFCB-873B30B2D7EB}" type="pres">
      <dgm:prSet presAssocID="{5121C52C-6668-7E4C-9EDB-874291DA7741}" presName="parTxOnly" presStyleLbl="node1" presStyleIdx="1" presStyleCnt="3" custScaleX="119796" custLinFactNeighborX="31129" custLinFactNeighborY="10917">
        <dgm:presLayoutVars>
          <dgm:bulletEnabled val="1"/>
        </dgm:presLayoutVars>
      </dgm:prSet>
      <dgm:spPr/>
    </dgm:pt>
    <dgm:pt modelId="{E6226DFB-B77B-FB43-BC53-02A10DDF9B78}" type="pres">
      <dgm:prSet presAssocID="{6B12DFD1-A9C9-D944-8A06-C7BA4535EC3B}" presName="parSpace" presStyleCnt="0"/>
      <dgm:spPr/>
    </dgm:pt>
    <dgm:pt modelId="{A3F8F7CD-AD9C-604C-AD03-861546210031}" type="pres">
      <dgm:prSet presAssocID="{B0CCC32E-3E7E-CB4B-ABAE-D71EF58E0F83}" presName="parTxOnly" presStyleLbl="node1" presStyleIdx="2" presStyleCnt="3" custLinFactNeighborX="55411" custLinFactNeighborY="-2382">
        <dgm:presLayoutVars>
          <dgm:bulletEnabled val="1"/>
        </dgm:presLayoutVars>
      </dgm:prSet>
      <dgm:spPr/>
    </dgm:pt>
  </dgm:ptLst>
  <dgm:cxnLst>
    <dgm:cxn modelId="{F436363B-4A36-3845-8836-2DE32EF28839}" type="presOf" srcId="{B0CCC32E-3E7E-CB4B-ABAE-D71EF58E0F83}" destId="{A3F8F7CD-AD9C-604C-AD03-861546210031}" srcOrd="0" destOrd="0" presId="urn:microsoft.com/office/officeart/2005/8/layout/hChevron3"/>
    <dgm:cxn modelId="{CFFFF951-D4CC-9942-B83E-E11632B18759}" type="presOf" srcId="{F7341F4D-BBC5-F748-BAD9-C7E46494EBD3}" destId="{3F1D90E4-A1FE-0347-BC5C-B8F05D69D76B}" srcOrd="0" destOrd="0" presId="urn:microsoft.com/office/officeart/2005/8/layout/hChevron3"/>
    <dgm:cxn modelId="{4360455E-92C5-7D44-A980-F92C96F254E9}" srcId="{F7341F4D-BBC5-F748-BAD9-C7E46494EBD3}" destId="{5121C52C-6668-7E4C-9EDB-874291DA7741}" srcOrd="1" destOrd="0" parTransId="{6D4B95BC-DA6B-3746-8BC7-DA910D7F997F}" sibTransId="{6B12DFD1-A9C9-D944-8A06-C7BA4535EC3B}"/>
    <dgm:cxn modelId="{FB504965-0DCB-E042-BA2E-474183E4DCDC}" srcId="{F7341F4D-BBC5-F748-BAD9-C7E46494EBD3}" destId="{B0CCC32E-3E7E-CB4B-ABAE-D71EF58E0F83}" srcOrd="2" destOrd="0" parTransId="{A28BCE3A-BEBC-314C-9C85-57EDB314119F}" sibTransId="{53C509AB-0266-6543-837E-AFE402EC8B86}"/>
    <dgm:cxn modelId="{B5680193-3F2C-9840-BE32-B3C723A36B58}" srcId="{F7341F4D-BBC5-F748-BAD9-C7E46494EBD3}" destId="{339E0627-3C85-5941-A1C1-BADB60511B07}" srcOrd="0" destOrd="0" parTransId="{0ED8D03E-8FA7-5344-ACD7-9873DD430FDD}" sibTransId="{2D533021-B8CB-3E4F-8767-3170058DBA5A}"/>
    <dgm:cxn modelId="{C2B46DFD-9EFA-4A4B-8C68-7B45B29C9024}" type="presOf" srcId="{5121C52C-6668-7E4C-9EDB-874291DA7741}" destId="{CCF193CC-11A9-6844-BFCB-873B30B2D7EB}" srcOrd="0" destOrd="0" presId="urn:microsoft.com/office/officeart/2005/8/layout/hChevron3"/>
    <dgm:cxn modelId="{AC6EBCFF-0EF1-B446-8B24-ABBFF327B41B}" type="presOf" srcId="{339E0627-3C85-5941-A1C1-BADB60511B07}" destId="{6E191E93-3CB7-074F-B23C-D3CDE764D703}" srcOrd="0" destOrd="0" presId="urn:microsoft.com/office/officeart/2005/8/layout/hChevron3"/>
    <dgm:cxn modelId="{7EC76F21-B979-7940-A4B2-C9FD1BE8798B}" type="presParOf" srcId="{3F1D90E4-A1FE-0347-BC5C-B8F05D69D76B}" destId="{6E191E93-3CB7-074F-B23C-D3CDE764D703}" srcOrd="0" destOrd="0" presId="urn:microsoft.com/office/officeart/2005/8/layout/hChevron3"/>
    <dgm:cxn modelId="{0C64F0FC-7A23-C448-9A06-0044D0943A14}" type="presParOf" srcId="{3F1D90E4-A1FE-0347-BC5C-B8F05D69D76B}" destId="{D86E8D86-6617-C049-A5F2-DE1EBE44EE1A}" srcOrd="1" destOrd="0" presId="urn:microsoft.com/office/officeart/2005/8/layout/hChevron3"/>
    <dgm:cxn modelId="{F4986D25-50BF-D346-B885-5C75536EFC02}" type="presParOf" srcId="{3F1D90E4-A1FE-0347-BC5C-B8F05D69D76B}" destId="{CCF193CC-11A9-6844-BFCB-873B30B2D7EB}" srcOrd="2" destOrd="0" presId="urn:microsoft.com/office/officeart/2005/8/layout/hChevron3"/>
    <dgm:cxn modelId="{1F3A6BCE-4263-CF4F-A5A0-FE7ADF297BF5}" type="presParOf" srcId="{3F1D90E4-A1FE-0347-BC5C-B8F05D69D76B}" destId="{E6226DFB-B77B-FB43-BC53-02A10DDF9B78}" srcOrd="3" destOrd="0" presId="urn:microsoft.com/office/officeart/2005/8/layout/hChevron3"/>
    <dgm:cxn modelId="{546D315B-4A3E-CD4A-8165-85AADE1E47D2}" type="presParOf" srcId="{3F1D90E4-A1FE-0347-BC5C-B8F05D69D76B}" destId="{A3F8F7CD-AD9C-604C-AD03-861546210031}" srcOrd="4"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341F4D-BBC5-F748-BAD9-C7E46494EBD3}" type="doc">
      <dgm:prSet loTypeId="urn:microsoft.com/office/officeart/2005/8/layout/hChevron3" loCatId="" qsTypeId="urn:microsoft.com/office/officeart/2005/8/quickstyle/simple4" qsCatId="simple" csTypeId="urn:microsoft.com/office/officeart/2005/8/colors/accent1_2" csCatId="accent1" phldr="1"/>
      <dgm:spPr/>
    </dgm:pt>
    <dgm:pt modelId="{3F1D90E4-A1FE-0347-BC5C-B8F05D69D76B}" type="pres">
      <dgm:prSet presAssocID="{F7341F4D-BBC5-F748-BAD9-C7E46494EBD3}" presName="Name0" presStyleCnt="0">
        <dgm:presLayoutVars>
          <dgm:dir/>
          <dgm:resizeHandles val="exact"/>
        </dgm:presLayoutVars>
      </dgm:prSet>
      <dgm:spPr/>
    </dgm:pt>
  </dgm:ptLst>
  <dgm:cxnLst>
    <dgm:cxn modelId="{CFFFF951-D4CC-9942-B83E-E11632B18759}" type="presOf" srcId="{F7341F4D-BBC5-F748-BAD9-C7E46494EBD3}" destId="{3F1D90E4-A1FE-0347-BC5C-B8F05D69D76B}"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341F4D-BBC5-F748-BAD9-C7E46494EBD3}" type="doc">
      <dgm:prSet loTypeId="urn:microsoft.com/office/officeart/2005/8/layout/hChevron3" loCatId="" qsTypeId="urn:microsoft.com/office/officeart/2005/8/quickstyle/simple4" qsCatId="simple" csTypeId="urn:microsoft.com/office/officeart/2005/8/colors/accent1_2" csCatId="accent1" phldr="1"/>
      <dgm:spPr/>
    </dgm:pt>
    <dgm:pt modelId="{339E0627-3C85-5941-A1C1-BADB60511B07}">
      <dgm:prSet phldrT="[Text]" custT="1"/>
      <dgm:spPr>
        <a:solidFill>
          <a:srgbClr val="002060"/>
        </a:solidFill>
        <a:ln w="38100">
          <a:solidFill>
            <a:srgbClr val="C00000"/>
          </a:solidFill>
        </a:ln>
        <a:effectLst/>
      </dgm:spPr>
      <dgm:t>
        <a:bodyPr/>
        <a:lstStyle/>
        <a:p>
          <a:pPr algn="l"/>
          <a:r>
            <a:rPr lang="en-US" sz="1400" b="1" dirty="0">
              <a:solidFill>
                <a:schemeClr val="bg1"/>
              </a:solidFill>
            </a:rPr>
            <a:t>Awareness</a:t>
          </a:r>
        </a:p>
      </dgm:t>
    </dgm:pt>
    <dgm:pt modelId="{0ED8D03E-8FA7-5344-ACD7-9873DD430FDD}" type="parTrans" cxnId="{B5680193-3F2C-9840-BE32-B3C723A36B58}">
      <dgm:prSet/>
      <dgm:spPr/>
      <dgm:t>
        <a:bodyPr/>
        <a:lstStyle/>
        <a:p>
          <a:endParaRPr lang="en-US"/>
        </a:p>
      </dgm:t>
    </dgm:pt>
    <dgm:pt modelId="{2D533021-B8CB-3E4F-8767-3170058DBA5A}" type="sibTrans" cxnId="{B5680193-3F2C-9840-BE32-B3C723A36B58}">
      <dgm:prSet/>
      <dgm:spPr/>
      <dgm:t>
        <a:bodyPr/>
        <a:lstStyle/>
        <a:p>
          <a:endParaRPr lang="en-US"/>
        </a:p>
      </dgm:t>
    </dgm:pt>
    <dgm:pt modelId="{5121C52C-6668-7E4C-9EDB-874291DA7741}">
      <dgm:prSet phldrT="[Text]" custT="1"/>
      <dgm:spPr>
        <a:solidFill>
          <a:srgbClr val="002060"/>
        </a:solidFill>
        <a:ln w="38100">
          <a:solidFill>
            <a:srgbClr val="C00000"/>
          </a:solidFill>
        </a:ln>
        <a:effectLst/>
      </dgm:spPr>
      <dgm:t>
        <a:bodyPr/>
        <a:lstStyle/>
        <a:p>
          <a:pPr algn="l"/>
          <a:r>
            <a:rPr lang="en-US" sz="1400" b="1" dirty="0">
              <a:solidFill>
                <a:schemeClr val="bg1"/>
              </a:solidFill>
            </a:rPr>
            <a:t>Recognition</a:t>
          </a:r>
        </a:p>
      </dgm:t>
    </dgm:pt>
    <dgm:pt modelId="{6D4B95BC-DA6B-3746-8BC7-DA910D7F997F}" type="parTrans" cxnId="{4360455E-92C5-7D44-A980-F92C96F254E9}">
      <dgm:prSet/>
      <dgm:spPr/>
      <dgm:t>
        <a:bodyPr/>
        <a:lstStyle/>
        <a:p>
          <a:endParaRPr lang="en-US"/>
        </a:p>
      </dgm:t>
    </dgm:pt>
    <dgm:pt modelId="{6B12DFD1-A9C9-D944-8A06-C7BA4535EC3B}" type="sibTrans" cxnId="{4360455E-92C5-7D44-A980-F92C96F254E9}">
      <dgm:prSet/>
      <dgm:spPr/>
      <dgm:t>
        <a:bodyPr/>
        <a:lstStyle/>
        <a:p>
          <a:endParaRPr lang="en-US"/>
        </a:p>
      </dgm:t>
    </dgm:pt>
    <dgm:pt modelId="{B0CCC32E-3E7E-CB4B-ABAE-D71EF58E0F83}">
      <dgm:prSet phldrT="[Text]" custT="1"/>
      <dgm:spPr>
        <a:solidFill>
          <a:schemeClr val="bg1"/>
        </a:solidFill>
        <a:ln w="38100">
          <a:solidFill>
            <a:srgbClr val="C00000"/>
          </a:solidFill>
        </a:ln>
        <a:effectLst/>
      </dgm:spPr>
      <dgm:t>
        <a:bodyPr/>
        <a:lstStyle/>
        <a:p>
          <a:pPr algn="l"/>
          <a:r>
            <a:rPr lang="en-US" sz="1400" b="1" dirty="0">
              <a:solidFill>
                <a:srgbClr val="002060"/>
              </a:solidFill>
            </a:rPr>
            <a:t>    Return to Play</a:t>
          </a:r>
        </a:p>
      </dgm:t>
    </dgm:pt>
    <dgm:pt modelId="{A28BCE3A-BEBC-314C-9C85-57EDB314119F}" type="parTrans" cxnId="{FB504965-0DCB-E042-BA2E-474183E4DCDC}">
      <dgm:prSet/>
      <dgm:spPr/>
      <dgm:t>
        <a:bodyPr/>
        <a:lstStyle/>
        <a:p>
          <a:endParaRPr lang="en-US"/>
        </a:p>
      </dgm:t>
    </dgm:pt>
    <dgm:pt modelId="{53C509AB-0266-6543-837E-AFE402EC8B86}" type="sibTrans" cxnId="{FB504965-0DCB-E042-BA2E-474183E4DCDC}">
      <dgm:prSet/>
      <dgm:spPr/>
      <dgm:t>
        <a:bodyPr/>
        <a:lstStyle/>
        <a:p>
          <a:endParaRPr lang="en-US"/>
        </a:p>
      </dgm:t>
    </dgm:pt>
    <dgm:pt modelId="{3F1D90E4-A1FE-0347-BC5C-B8F05D69D76B}" type="pres">
      <dgm:prSet presAssocID="{F7341F4D-BBC5-F748-BAD9-C7E46494EBD3}" presName="Name0" presStyleCnt="0">
        <dgm:presLayoutVars>
          <dgm:dir/>
          <dgm:resizeHandles val="exact"/>
        </dgm:presLayoutVars>
      </dgm:prSet>
      <dgm:spPr/>
    </dgm:pt>
    <dgm:pt modelId="{6E191E93-3CB7-074F-B23C-D3CDE764D703}" type="pres">
      <dgm:prSet presAssocID="{339E0627-3C85-5941-A1C1-BADB60511B07}" presName="parTxOnly" presStyleLbl="node1" presStyleIdx="0" presStyleCnt="3" custLinFactNeighborX="75864" custLinFactNeighborY="3401">
        <dgm:presLayoutVars>
          <dgm:bulletEnabled val="1"/>
        </dgm:presLayoutVars>
      </dgm:prSet>
      <dgm:spPr/>
    </dgm:pt>
    <dgm:pt modelId="{D86E8D86-6617-C049-A5F2-DE1EBE44EE1A}" type="pres">
      <dgm:prSet presAssocID="{2D533021-B8CB-3E4F-8767-3170058DBA5A}" presName="parSpace" presStyleCnt="0"/>
      <dgm:spPr/>
    </dgm:pt>
    <dgm:pt modelId="{CCF193CC-11A9-6844-BFCB-873B30B2D7EB}" type="pres">
      <dgm:prSet presAssocID="{5121C52C-6668-7E4C-9EDB-874291DA7741}" presName="parTxOnly" presStyleLbl="node1" presStyleIdx="1" presStyleCnt="3" custScaleX="119796" custLinFactNeighborX="17510" custLinFactNeighborY="-38994">
        <dgm:presLayoutVars>
          <dgm:bulletEnabled val="1"/>
        </dgm:presLayoutVars>
      </dgm:prSet>
      <dgm:spPr/>
    </dgm:pt>
    <dgm:pt modelId="{E6226DFB-B77B-FB43-BC53-02A10DDF9B78}" type="pres">
      <dgm:prSet presAssocID="{6B12DFD1-A9C9-D944-8A06-C7BA4535EC3B}" presName="parSpace" presStyleCnt="0"/>
      <dgm:spPr/>
    </dgm:pt>
    <dgm:pt modelId="{A3F8F7CD-AD9C-604C-AD03-861546210031}" type="pres">
      <dgm:prSet presAssocID="{B0CCC32E-3E7E-CB4B-ABAE-D71EF58E0F83}" presName="parTxOnly" presStyleLbl="node1" presStyleIdx="2" presStyleCnt="3" custLinFactNeighborX="55411" custLinFactNeighborY="-2382">
        <dgm:presLayoutVars>
          <dgm:bulletEnabled val="1"/>
        </dgm:presLayoutVars>
      </dgm:prSet>
      <dgm:spPr/>
    </dgm:pt>
  </dgm:ptLst>
  <dgm:cxnLst>
    <dgm:cxn modelId="{F436363B-4A36-3845-8836-2DE32EF28839}" type="presOf" srcId="{B0CCC32E-3E7E-CB4B-ABAE-D71EF58E0F83}" destId="{A3F8F7CD-AD9C-604C-AD03-861546210031}" srcOrd="0" destOrd="0" presId="urn:microsoft.com/office/officeart/2005/8/layout/hChevron3"/>
    <dgm:cxn modelId="{CFFFF951-D4CC-9942-B83E-E11632B18759}" type="presOf" srcId="{F7341F4D-BBC5-F748-BAD9-C7E46494EBD3}" destId="{3F1D90E4-A1FE-0347-BC5C-B8F05D69D76B}" srcOrd="0" destOrd="0" presId="urn:microsoft.com/office/officeart/2005/8/layout/hChevron3"/>
    <dgm:cxn modelId="{4360455E-92C5-7D44-A980-F92C96F254E9}" srcId="{F7341F4D-BBC5-F748-BAD9-C7E46494EBD3}" destId="{5121C52C-6668-7E4C-9EDB-874291DA7741}" srcOrd="1" destOrd="0" parTransId="{6D4B95BC-DA6B-3746-8BC7-DA910D7F997F}" sibTransId="{6B12DFD1-A9C9-D944-8A06-C7BA4535EC3B}"/>
    <dgm:cxn modelId="{FB504965-0DCB-E042-BA2E-474183E4DCDC}" srcId="{F7341F4D-BBC5-F748-BAD9-C7E46494EBD3}" destId="{B0CCC32E-3E7E-CB4B-ABAE-D71EF58E0F83}" srcOrd="2" destOrd="0" parTransId="{A28BCE3A-BEBC-314C-9C85-57EDB314119F}" sibTransId="{53C509AB-0266-6543-837E-AFE402EC8B86}"/>
    <dgm:cxn modelId="{B5680193-3F2C-9840-BE32-B3C723A36B58}" srcId="{F7341F4D-BBC5-F748-BAD9-C7E46494EBD3}" destId="{339E0627-3C85-5941-A1C1-BADB60511B07}" srcOrd="0" destOrd="0" parTransId="{0ED8D03E-8FA7-5344-ACD7-9873DD430FDD}" sibTransId="{2D533021-B8CB-3E4F-8767-3170058DBA5A}"/>
    <dgm:cxn modelId="{C2B46DFD-9EFA-4A4B-8C68-7B45B29C9024}" type="presOf" srcId="{5121C52C-6668-7E4C-9EDB-874291DA7741}" destId="{CCF193CC-11A9-6844-BFCB-873B30B2D7EB}" srcOrd="0" destOrd="0" presId="urn:microsoft.com/office/officeart/2005/8/layout/hChevron3"/>
    <dgm:cxn modelId="{AC6EBCFF-0EF1-B446-8B24-ABBFF327B41B}" type="presOf" srcId="{339E0627-3C85-5941-A1C1-BADB60511B07}" destId="{6E191E93-3CB7-074F-B23C-D3CDE764D703}" srcOrd="0" destOrd="0" presId="urn:microsoft.com/office/officeart/2005/8/layout/hChevron3"/>
    <dgm:cxn modelId="{7EC76F21-B979-7940-A4B2-C9FD1BE8798B}" type="presParOf" srcId="{3F1D90E4-A1FE-0347-BC5C-B8F05D69D76B}" destId="{6E191E93-3CB7-074F-B23C-D3CDE764D703}" srcOrd="0" destOrd="0" presId="urn:microsoft.com/office/officeart/2005/8/layout/hChevron3"/>
    <dgm:cxn modelId="{0C64F0FC-7A23-C448-9A06-0044D0943A14}" type="presParOf" srcId="{3F1D90E4-A1FE-0347-BC5C-B8F05D69D76B}" destId="{D86E8D86-6617-C049-A5F2-DE1EBE44EE1A}" srcOrd="1" destOrd="0" presId="urn:microsoft.com/office/officeart/2005/8/layout/hChevron3"/>
    <dgm:cxn modelId="{F4986D25-50BF-D346-B885-5C75536EFC02}" type="presParOf" srcId="{3F1D90E4-A1FE-0347-BC5C-B8F05D69D76B}" destId="{CCF193CC-11A9-6844-BFCB-873B30B2D7EB}" srcOrd="2" destOrd="0" presId="urn:microsoft.com/office/officeart/2005/8/layout/hChevron3"/>
    <dgm:cxn modelId="{1F3A6BCE-4263-CF4F-A5A0-FE7ADF297BF5}" type="presParOf" srcId="{3F1D90E4-A1FE-0347-BC5C-B8F05D69D76B}" destId="{E6226DFB-B77B-FB43-BC53-02A10DDF9B78}" srcOrd="3" destOrd="0" presId="urn:microsoft.com/office/officeart/2005/8/layout/hChevron3"/>
    <dgm:cxn modelId="{546D315B-4A3E-CD4A-8165-85AADE1E47D2}" type="presParOf" srcId="{3F1D90E4-A1FE-0347-BC5C-B8F05D69D76B}" destId="{A3F8F7CD-AD9C-604C-AD03-861546210031}" srcOrd="4"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341F4D-BBC5-F748-BAD9-C7E46494EBD3}" type="doc">
      <dgm:prSet loTypeId="urn:microsoft.com/office/officeart/2005/8/layout/hChevron3" loCatId="" qsTypeId="urn:microsoft.com/office/officeart/2005/8/quickstyle/simple4" qsCatId="simple" csTypeId="urn:microsoft.com/office/officeart/2005/8/colors/accent1_2" csCatId="accent1" phldr="1"/>
      <dgm:spPr/>
    </dgm:pt>
    <dgm:pt modelId="{339E0627-3C85-5941-A1C1-BADB60511B07}">
      <dgm:prSet phldrT="[Text]" custT="1"/>
      <dgm:spPr>
        <a:solidFill>
          <a:srgbClr val="002060"/>
        </a:solidFill>
        <a:ln w="38100">
          <a:solidFill>
            <a:srgbClr val="C00000"/>
          </a:solidFill>
        </a:ln>
        <a:effectLst/>
      </dgm:spPr>
      <dgm:t>
        <a:bodyPr/>
        <a:lstStyle/>
        <a:p>
          <a:pPr algn="l"/>
          <a:r>
            <a:rPr lang="en-US" sz="1400" b="1" dirty="0">
              <a:solidFill>
                <a:schemeClr val="bg1"/>
              </a:solidFill>
            </a:rPr>
            <a:t>Awareness</a:t>
          </a:r>
        </a:p>
      </dgm:t>
    </dgm:pt>
    <dgm:pt modelId="{0ED8D03E-8FA7-5344-ACD7-9873DD430FDD}" type="parTrans" cxnId="{B5680193-3F2C-9840-BE32-B3C723A36B58}">
      <dgm:prSet/>
      <dgm:spPr/>
      <dgm:t>
        <a:bodyPr/>
        <a:lstStyle/>
        <a:p>
          <a:endParaRPr lang="en-US"/>
        </a:p>
      </dgm:t>
    </dgm:pt>
    <dgm:pt modelId="{2D533021-B8CB-3E4F-8767-3170058DBA5A}" type="sibTrans" cxnId="{B5680193-3F2C-9840-BE32-B3C723A36B58}">
      <dgm:prSet/>
      <dgm:spPr/>
      <dgm:t>
        <a:bodyPr/>
        <a:lstStyle/>
        <a:p>
          <a:endParaRPr lang="en-US"/>
        </a:p>
      </dgm:t>
    </dgm:pt>
    <dgm:pt modelId="{5121C52C-6668-7E4C-9EDB-874291DA7741}">
      <dgm:prSet phldrT="[Text]" custT="1"/>
      <dgm:spPr>
        <a:solidFill>
          <a:srgbClr val="002060"/>
        </a:solidFill>
        <a:ln w="38100">
          <a:solidFill>
            <a:srgbClr val="C00000"/>
          </a:solidFill>
        </a:ln>
        <a:effectLst/>
      </dgm:spPr>
      <dgm:t>
        <a:bodyPr/>
        <a:lstStyle/>
        <a:p>
          <a:pPr algn="l"/>
          <a:r>
            <a:rPr lang="en-US" sz="1400" b="1" dirty="0">
              <a:solidFill>
                <a:schemeClr val="bg1"/>
              </a:solidFill>
            </a:rPr>
            <a:t>Recognition</a:t>
          </a:r>
        </a:p>
      </dgm:t>
    </dgm:pt>
    <dgm:pt modelId="{6D4B95BC-DA6B-3746-8BC7-DA910D7F997F}" type="parTrans" cxnId="{4360455E-92C5-7D44-A980-F92C96F254E9}">
      <dgm:prSet/>
      <dgm:spPr/>
      <dgm:t>
        <a:bodyPr/>
        <a:lstStyle/>
        <a:p>
          <a:endParaRPr lang="en-US"/>
        </a:p>
      </dgm:t>
    </dgm:pt>
    <dgm:pt modelId="{6B12DFD1-A9C9-D944-8A06-C7BA4535EC3B}" type="sibTrans" cxnId="{4360455E-92C5-7D44-A980-F92C96F254E9}">
      <dgm:prSet/>
      <dgm:spPr/>
      <dgm:t>
        <a:bodyPr/>
        <a:lstStyle/>
        <a:p>
          <a:endParaRPr lang="en-US"/>
        </a:p>
      </dgm:t>
    </dgm:pt>
    <dgm:pt modelId="{B0CCC32E-3E7E-CB4B-ABAE-D71EF58E0F83}">
      <dgm:prSet phldrT="[Text]" custT="1"/>
      <dgm:spPr>
        <a:solidFill>
          <a:schemeClr val="bg1"/>
        </a:solidFill>
        <a:ln w="38100">
          <a:solidFill>
            <a:srgbClr val="C00000"/>
          </a:solidFill>
        </a:ln>
        <a:effectLst/>
      </dgm:spPr>
      <dgm:t>
        <a:bodyPr/>
        <a:lstStyle/>
        <a:p>
          <a:pPr algn="l"/>
          <a:r>
            <a:rPr lang="en-US" sz="1400" b="1" dirty="0">
              <a:solidFill>
                <a:srgbClr val="002060"/>
              </a:solidFill>
            </a:rPr>
            <a:t>    Return to Play</a:t>
          </a:r>
        </a:p>
      </dgm:t>
    </dgm:pt>
    <dgm:pt modelId="{A28BCE3A-BEBC-314C-9C85-57EDB314119F}" type="parTrans" cxnId="{FB504965-0DCB-E042-BA2E-474183E4DCDC}">
      <dgm:prSet/>
      <dgm:spPr/>
      <dgm:t>
        <a:bodyPr/>
        <a:lstStyle/>
        <a:p>
          <a:endParaRPr lang="en-US"/>
        </a:p>
      </dgm:t>
    </dgm:pt>
    <dgm:pt modelId="{53C509AB-0266-6543-837E-AFE402EC8B86}" type="sibTrans" cxnId="{FB504965-0DCB-E042-BA2E-474183E4DCDC}">
      <dgm:prSet/>
      <dgm:spPr/>
      <dgm:t>
        <a:bodyPr/>
        <a:lstStyle/>
        <a:p>
          <a:endParaRPr lang="en-US"/>
        </a:p>
      </dgm:t>
    </dgm:pt>
    <dgm:pt modelId="{3F1D90E4-A1FE-0347-BC5C-B8F05D69D76B}" type="pres">
      <dgm:prSet presAssocID="{F7341F4D-BBC5-F748-BAD9-C7E46494EBD3}" presName="Name0" presStyleCnt="0">
        <dgm:presLayoutVars>
          <dgm:dir/>
          <dgm:resizeHandles val="exact"/>
        </dgm:presLayoutVars>
      </dgm:prSet>
      <dgm:spPr/>
    </dgm:pt>
    <dgm:pt modelId="{6E191E93-3CB7-074F-B23C-D3CDE764D703}" type="pres">
      <dgm:prSet presAssocID="{339E0627-3C85-5941-A1C1-BADB60511B07}" presName="parTxOnly" presStyleLbl="node1" presStyleIdx="0" presStyleCnt="3" custLinFactNeighborX="86175" custLinFactNeighborY="-15707">
        <dgm:presLayoutVars>
          <dgm:bulletEnabled val="1"/>
        </dgm:presLayoutVars>
      </dgm:prSet>
      <dgm:spPr/>
    </dgm:pt>
    <dgm:pt modelId="{D86E8D86-6617-C049-A5F2-DE1EBE44EE1A}" type="pres">
      <dgm:prSet presAssocID="{2D533021-B8CB-3E4F-8767-3170058DBA5A}" presName="parSpace" presStyleCnt="0"/>
      <dgm:spPr/>
    </dgm:pt>
    <dgm:pt modelId="{CCF193CC-11A9-6844-BFCB-873B30B2D7EB}" type="pres">
      <dgm:prSet presAssocID="{5121C52C-6668-7E4C-9EDB-874291DA7741}" presName="parTxOnly" presStyleLbl="node1" presStyleIdx="1" presStyleCnt="3" custScaleX="119796" custLinFactNeighborX="31129" custLinFactNeighborY="10917">
        <dgm:presLayoutVars>
          <dgm:bulletEnabled val="1"/>
        </dgm:presLayoutVars>
      </dgm:prSet>
      <dgm:spPr/>
    </dgm:pt>
    <dgm:pt modelId="{E6226DFB-B77B-FB43-BC53-02A10DDF9B78}" type="pres">
      <dgm:prSet presAssocID="{6B12DFD1-A9C9-D944-8A06-C7BA4535EC3B}" presName="parSpace" presStyleCnt="0"/>
      <dgm:spPr/>
    </dgm:pt>
    <dgm:pt modelId="{A3F8F7CD-AD9C-604C-AD03-861546210031}" type="pres">
      <dgm:prSet presAssocID="{B0CCC32E-3E7E-CB4B-ABAE-D71EF58E0F83}" presName="parTxOnly" presStyleLbl="node1" presStyleIdx="2" presStyleCnt="3" custLinFactNeighborX="55411" custLinFactNeighborY="-2382">
        <dgm:presLayoutVars>
          <dgm:bulletEnabled val="1"/>
        </dgm:presLayoutVars>
      </dgm:prSet>
      <dgm:spPr/>
    </dgm:pt>
  </dgm:ptLst>
  <dgm:cxnLst>
    <dgm:cxn modelId="{F436363B-4A36-3845-8836-2DE32EF28839}" type="presOf" srcId="{B0CCC32E-3E7E-CB4B-ABAE-D71EF58E0F83}" destId="{A3F8F7CD-AD9C-604C-AD03-861546210031}" srcOrd="0" destOrd="0" presId="urn:microsoft.com/office/officeart/2005/8/layout/hChevron3"/>
    <dgm:cxn modelId="{CFFFF951-D4CC-9942-B83E-E11632B18759}" type="presOf" srcId="{F7341F4D-BBC5-F748-BAD9-C7E46494EBD3}" destId="{3F1D90E4-A1FE-0347-BC5C-B8F05D69D76B}" srcOrd="0" destOrd="0" presId="urn:microsoft.com/office/officeart/2005/8/layout/hChevron3"/>
    <dgm:cxn modelId="{4360455E-92C5-7D44-A980-F92C96F254E9}" srcId="{F7341F4D-BBC5-F748-BAD9-C7E46494EBD3}" destId="{5121C52C-6668-7E4C-9EDB-874291DA7741}" srcOrd="1" destOrd="0" parTransId="{6D4B95BC-DA6B-3746-8BC7-DA910D7F997F}" sibTransId="{6B12DFD1-A9C9-D944-8A06-C7BA4535EC3B}"/>
    <dgm:cxn modelId="{FB504965-0DCB-E042-BA2E-474183E4DCDC}" srcId="{F7341F4D-BBC5-F748-BAD9-C7E46494EBD3}" destId="{B0CCC32E-3E7E-CB4B-ABAE-D71EF58E0F83}" srcOrd="2" destOrd="0" parTransId="{A28BCE3A-BEBC-314C-9C85-57EDB314119F}" sibTransId="{53C509AB-0266-6543-837E-AFE402EC8B86}"/>
    <dgm:cxn modelId="{B5680193-3F2C-9840-BE32-B3C723A36B58}" srcId="{F7341F4D-BBC5-F748-BAD9-C7E46494EBD3}" destId="{339E0627-3C85-5941-A1C1-BADB60511B07}" srcOrd="0" destOrd="0" parTransId="{0ED8D03E-8FA7-5344-ACD7-9873DD430FDD}" sibTransId="{2D533021-B8CB-3E4F-8767-3170058DBA5A}"/>
    <dgm:cxn modelId="{C2B46DFD-9EFA-4A4B-8C68-7B45B29C9024}" type="presOf" srcId="{5121C52C-6668-7E4C-9EDB-874291DA7741}" destId="{CCF193CC-11A9-6844-BFCB-873B30B2D7EB}" srcOrd="0" destOrd="0" presId="urn:microsoft.com/office/officeart/2005/8/layout/hChevron3"/>
    <dgm:cxn modelId="{AC6EBCFF-0EF1-B446-8B24-ABBFF327B41B}" type="presOf" srcId="{339E0627-3C85-5941-A1C1-BADB60511B07}" destId="{6E191E93-3CB7-074F-B23C-D3CDE764D703}" srcOrd="0" destOrd="0" presId="urn:microsoft.com/office/officeart/2005/8/layout/hChevron3"/>
    <dgm:cxn modelId="{7EC76F21-B979-7940-A4B2-C9FD1BE8798B}" type="presParOf" srcId="{3F1D90E4-A1FE-0347-BC5C-B8F05D69D76B}" destId="{6E191E93-3CB7-074F-B23C-D3CDE764D703}" srcOrd="0" destOrd="0" presId="urn:microsoft.com/office/officeart/2005/8/layout/hChevron3"/>
    <dgm:cxn modelId="{0C64F0FC-7A23-C448-9A06-0044D0943A14}" type="presParOf" srcId="{3F1D90E4-A1FE-0347-BC5C-B8F05D69D76B}" destId="{D86E8D86-6617-C049-A5F2-DE1EBE44EE1A}" srcOrd="1" destOrd="0" presId="urn:microsoft.com/office/officeart/2005/8/layout/hChevron3"/>
    <dgm:cxn modelId="{F4986D25-50BF-D346-B885-5C75536EFC02}" type="presParOf" srcId="{3F1D90E4-A1FE-0347-BC5C-B8F05D69D76B}" destId="{CCF193CC-11A9-6844-BFCB-873B30B2D7EB}" srcOrd="2" destOrd="0" presId="urn:microsoft.com/office/officeart/2005/8/layout/hChevron3"/>
    <dgm:cxn modelId="{1F3A6BCE-4263-CF4F-A5A0-FE7ADF297BF5}" type="presParOf" srcId="{3F1D90E4-A1FE-0347-BC5C-B8F05D69D76B}" destId="{E6226DFB-B77B-FB43-BC53-02A10DDF9B78}" srcOrd="3" destOrd="0" presId="urn:microsoft.com/office/officeart/2005/8/layout/hChevron3"/>
    <dgm:cxn modelId="{546D315B-4A3E-CD4A-8165-85AADE1E47D2}" type="presParOf" srcId="{3F1D90E4-A1FE-0347-BC5C-B8F05D69D76B}" destId="{A3F8F7CD-AD9C-604C-AD03-861546210031}"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341F4D-BBC5-F748-BAD9-C7E46494EBD3}" type="doc">
      <dgm:prSet loTypeId="urn:microsoft.com/office/officeart/2005/8/layout/hChevron3" loCatId="" qsTypeId="urn:microsoft.com/office/officeart/2005/8/quickstyle/simple4" qsCatId="simple" csTypeId="urn:microsoft.com/office/officeart/2005/8/colors/accent1_2" csCatId="accent1" phldr="1"/>
      <dgm:spPr/>
    </dgm:pt>
    <dgm:pt modelId="{3F1D90E4-A1FE-0347-BC5C-B8F05D69D76B}" type="pres">
      <dgm:prSet presAssocID="{F7341F4D-BBC5-F748-BAD9-C7E46494EBD3}" presName="Name0" presStyleCnt="0">
        <dgm:presLayoutVars>
          <dgm:dir/>
          <dgm:resizeHandles val="exact"/>
        </dgm:presLayoutVars>
      </dgm:prSet>
      <dgm:spPr/>
    </dgm:pt>
  </dgm:ptLst>
  <dgm:cxnLst>
    <dgm:cxn modelId="{CFFFF951-D4CC-9942-B83E-E11632B18759}" type="presOf" srcId="{F7341F4D-BBC5-F748-BAD9-C7E46494EBD3}" destId="{3F1D90E4-A1FE-0347-BC5C-B8F05D69D76B}"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7341F4D-BBC5-F748-BAD9-C7E46494EBD3}" type="doc">
      <dgm:prSet loTypeId="urn:microsoft.com/office/officeart/2005/8/layout/hChevron3" loCatId="" qsTypeId="urn:microsoft.com/office/officeart/2005/8/quickstyle/simple4" qsCatId="simple" csTypeId="urn:microsoft.com/office/officeart/2005/8/colors/accent1_2" csCatId="accent1" phldr="1"/>
      <dgm:spPr/>
    </dgm:pt>
    <dgm:pt modelId="{339E0627-3C85-5941-A1C1-BADB60511B07}">
      <dgm:prSet phldrT="[Text]" custT="1"/>
      <dgm:spPr>
        <a:solidFill>
          <a:srgbClr val="002060"/>
        </a:solidFill>
        <a:ln w="38100">
          <a:solidFill>
            <a:srgbClr val="C00000"/>
          </a:solidFill>
        </a:ln>
        <a:effectLst/>
      </dgm:spPr>
      <dgm:t>
        <a:bodyPr/>
        <a:lstStyle/>
        <a:p>
          <a:pPr algn="l"/>
          <a:r>
            <a:rPr lang="en-US" sz="1400" b="1" dirty="0">
              <a:solidFill>
                <a:schemeClr val="bg1"/>
              </a:solidFill>
            </a:rPr>
            <a:t>Awareness</a:t>
          </a:r>
        </a:p>
      </dgm:t>
    </dgm:pt>
    <dgm:pt modelId="{0ED8D03E-8FA7-5344-ACD7-9873DD430FDD}" type="parTrans" cxnId="{B5680193-3F2C-9840-BE32-B3C723A36B58}">
      <dgm:prSet/>
      <dgm:spPr/>
      <dgm:t>
        <a:bodyPr/>
        <a:lstStyle/>
        <a:p>
          <a:endParaRPr lang="en-US"/>
        </a:p>
      </dgm:t>
    </dgm:pt>
    <dgm:pt modelId="{2D533021-B8CB-3E4F-8767-3170058DBA5A}" type="sibTrans" cxnId="{B5680193-3F2C-9840-BE32-B3C723A36B58}">
      <dgm:prSet/>
      <dgm:spPr/>
      <dgm:t>
        <a:bodyPr/>
        <a:lstStyle/>
        <a:p>
          <a:endParaRPr lang="en-US"/>
        </a:p>
      </dgm:t>
    </dgm:pt>
    <dgm:pt modelId="{5121C52C-6668-7E4C-9EDB-874291DA7741}">
      <dgm:prSet phldrT="[Text]" custT="1"/>
      <dgm:spPr>
        <a:solidFill>
          <a:srgbClr val="002060"/>
        </a:solidFill>
        <a:ln w="38100">
          <a:solidFill>
            <a:srgbClr val="C00000"/>
          </a:solidFill>
        </a:ln>
        <a:effectLst/>
      </dgm:spPr>
      <dgm:t>
        <a:bodyPr/>
        <a:lstStyle/>
        <a:p>
          <a:pPr algn="l"/>
          <a:r>
            <a:rPr lang="en-US" sz="1400" b="1" dirty="0">
              <a:solidFill>
                <a:schemeClr val="bg1"/>
              </a:solidFill>
            </a:rPr>
            <a:t>Recognition</a:t>
          </a:r>
        </a:p>
      </dgm:t>
    </dgm:pt>
    <dgm:pt modelId="{6D4B95BC-DA6B-3746-8BC7-DA910D7F997F}" type="parTrans" cxnId="{4360455E-92C5-7D44-A980-F92C96F254E9}">
      <dgm:prSet/>
      <dgm:spPr/>
      <dgm:t>
        <a:bodyPr/>
        <a:lstStyle/>
        <a:p>
          <a:endParaRPr lang="en-US"/>
        </a:p>
      </dgm:t>
    </dgm:pt>
    <dgm:pt modelId="{6B12DFD1-A9C9-D944-8A06-C7BA4535EC3B}" type="sibTrans" cxnId="{4360455E-92C5-7D44-A980-F92C96F254E9}">
      <dgm:prSet/>
      <dgm:spPr/>
      <dgm:t>
        <a:bodyPr/>
        <a:lstStyle/>
        <a:p>
          <a:endParaRPr lang="en-US"/>
        </a:p>
      </dgm:t>
    </dgm:pt>
    <dgm:pt modelId="{B0CCC32E-3E7E-CB4B-ABAE-D71EF58E0F83}">
      <dgm:prSet phldrT="[Text]" custT="1"/>
      <dgm:spPr>
        <a:solidFill>
          <a:schemeClr val="bg1"/>
        </a:solidFill>
        <a:ln w="38100">
          <a:solidFill>
            <a:srgbClr val="C00000"/>
          </a:solidFill>
        </a:ln>
        <a:effectLst/>
      </dgm:spPr>
      <dgm:t>
        <a:bodyPr/>
        <a:lstStyle/>
        <a:p>
          <a:pPr algn="l"/>
          <a:r>
            <a:rPr lang="en-US" sz="1400" b="1" dirty="0">
              <a:solidFill>
                <a:srgbClr val="002060"/>
              </a:solidFill>
            </a:rPr>
            <a:t>    Return to Play</a:t>
          </a:r>
        </a:p>
      </dgm:t>
    </dgm:pt>
    <dgm:pt modelId="{A28BCE3A-BEBC-314C-9C85-57EDB314119F}" type="parTrans" cxnId="{FB504965-0DCB-E042-BA2E-474183E4DCDC}">
      <dgm:prSet/>
      <dgm:spPr/>
      <dgm:t>
        <a:bodyPr/>
        <a:lstStyle/>
        <a:p>
          <a:endParaRPr lang="en-US"/>
        </a:p>
      </dgm:t>
    </dgm:pt>
    <dgm:pt modelId="{53C509AB-0266-6543-837E-AFE402EC8B86}" type="sibTrans" cxnId="{FB504965-0DCB-E042-BA2E-474183E4DCDC}">
      <dgm:prSet/>
      <dgm:spPr/>
      <dgm:t>
        <a:bodyPr/>
        <a:lstStyle/>
        <a:p>
          <a:endParaRPr lang="en-US"/>
        </a:p>
      </dgm:t>
    </dgm:pt>
    <dgm:pt modelId="{3F1D90E4-A1FE-0347-BC5C-B8F05D69D76B}" type="pres">
      <dgm:prSet presAssocID="{F7341F4D-BBC5-F748-BAD9-C7E46494EBD3}" presName="Name0" presStyleCnt="0">
        <dgm:presLayoutVars>
          <dgm:dir/>
          <dgm:resizeHandles val="exact"/>
        </dgm:presLayoutVars>
      </dgm:prSet>
      <dgm:spPr/>
    </dgm:pt>
    <dgm:pt modelId="{6E191E93-3CB7-074F-B23C-D3CDE764D703}" type="pres">
      <dgm:prSet presAssocID="{339E0627-3C85-5941-A1C1-BADB60511B07}" presName="parTxOnly" presStyleLbl="node1" presStyleIdx="0" presStyleCnt="3" custLinFactNeighborX="69749" custLinFactNeighborY="5917">
        <dgm:presLayoutVars>
          <dgm:bulletEnabled val="1"/>
        </dgm:presLayoutVars>
      </dgm:prSet>
      <dgm:spPr/>
    </dgm:pt>
    <dgm:pt modelId="{D86E8D86-6617-C049-A5F2-DE1EBE44EE1A}" type="pres">
      <dgm:prSet presAssocID="{2D533021-B8CB-3E4F-8767-3170058DBA5A}" presName="parSpace" presStyleCnt="0"/>
      <dgm:spPr/>
    </dgm:pt>
    <dgm:pt modelId="{CCF193CC-11A9-6844-BFCB-873B30B2D7EB}" type="pres">
      <dgm:prSet presAssocID="{5121C52C-6668-7E4C-9EDB-874291DA7741}" presName="parTxOnly" presStyleLbl="node1" presStyleIdx="1" presStyleCnt="3" custScaleX="119796" custLinFactNeighborX="17510" custLinFactNeighborY="-38994">
        <dgm:presLayoutVars>
          <dgm:bulletEnabled val="1"/>
        </dgm:presLayoutVars>
      </dgm:prSet>
      <dgm:spPr/>
    </dgm:pt>
    <dgm:pt modelId="{E6226DFB-B77B-FB43-BC53-02A10DDF9B78}" type="pres">
      <dgm:prSet presAssocID="{6B12DFD1-A9C9-D944-8A06-C7BA4535EC3B}" presName="parSpace" presStyleCnt="0"/>
      <dgm:spPr/>
    </dgm:pt>
    <dgm:pt modelId="{A3F8F7CD-AD9C-604C-AD03-861546210031}" type="pres">
      <dgm:prSet presAssocID="{B0CCC32E-3E7E-CB4B-ABAE-D71EF58E0F83}" presName="parTxOnly" presStyleLbl="node1" presStyleIdx="2" presStyleCnt="3" custLinFactNeighborX="55411" custLinFactNeighborY="-2382">
        <dgm:presLayoutVars>
          <dgm:bulletEnabled val="1"/>
        </dgm:presLayoutVars>
      </dgm:prSet>
      <dgm:spPr/>
    </dgm:pt>
  </dgm:ptLst>
  <dgm:cxnLst>
    <dgm:cxn modelId="{F436363B-4A36-3845-8836-2DE32EF28839}" type="presOf" srcId="{B0CCC32E-3E7E-CB4B-ABAE-D71EF58E0F83}" destId="{A3F8F7CD-AD9C-604C-AD03-861546210031}" srcOrd="0" destOrd="0" presId="urn:microsoft.com/office/officeart/2005/8/layout/hChevron3"/>
    <dgm:cxn modelId="{CFFFF951-D4CC-9942-B83E-E11632B18759}" type="presOf" srcId="{F7341F4D-BBC5-F748-BAD9-C7E46494EBD3}" destId="{3F1D90E4-A1FE-0347-BC5C-B8F05D69D76B}" srcOrd="0" destOrd="0" presId="urn:microsoft.com/office/officeart/2005/8/layout/hChevron3"/>
    <dgm:cxn modelId="{4360455E-92C5-7D44-A980-F92C96F254E9}" srcId="{F7341F4D-BBC5-F748-BAD9-C7E46494EBD3}" destId="{5121C52C-6668-7E4C-9EDB-874291DA7741}" srcOrd="1" destOrd="0" parTransId="{6D4B95BC-DA6B-3746-8BC7-DA910D7F997F}" sibTransId="{6B12DFD1-A9C9-D944-8A06-C7BA4535EC3B}"/>
    <dgm:cxn modelId="{FB504965-0DCB-E042-BA2E-474183E4DCDC}" srcId="{F7341F4D-BBC5-F748-BAD9-C7E46494EBD3}" destId="{B0CCC32E-3E7E-CB4B-ABAE-D71EF58E0F83}" srcOrd="2" destOrd="0" parTransId="{A28BCE3A-BEBC-314C-9C85-57EDB314119F}" sibTransId="{53C509AB-0266-6543-837E-AFE402EC8B86}"/>
    <dgm:cxn modelId="{B5680193-3F2C-9840-BE32-B3C723A36B58}" srcId="{F7341F4D-BBC5-F748-BAD9-C7E46494EBD3}" destId="{339E0627-3C85-5941-A1C1-BADB60511B07}" srcOrd="0" destOrd="0" parTransId="{0ED8D03E-8FA7-5344-ACD7-9873DD430FDD}" sibTransId="{2D533021-B8CB-3E4F-8767-3170058DBA5A}"/>
    <dgm:cxn modelId="{C2B46DFD-9EFA-4A4B-8C68-7B45B29C9024}" type="presOf" srcId="{5121C52C-6668-7E4C-9EDB-874291DA7741}" destId="{CCF193CC-11A9-6844-BFCB-873B30B2D7EB}" srcOrd="0" destOrd="0" presId="urn:microsoft.com/office/officeart/2005/8/layout/hChevron3"/>
    <dgm:cxn modelId="{AC6EBCFF-0EF1-B446-8B24-ABBFF327B41B}" type="presOf" srcId="{339E0627-3C85-5941-A1C1-BADB60511B07}" destId="{6E191E93-3CB7-074F-B23C-D3CDE764D703}" srcOrd="0" destOrd="0" presId="urn:microsoft.com/office/officeart/2005/8/layout/hChevron3"/>
    <dgm:cxn modelId="{7EC76F21-B979-7940-A4B2-C9FD1BE8798B}" type="presParOf" srcId="{3F1D90E4-A1FE-0347-BC5C-B8F05D69D76B}" destId="{6E191E93-3CB7-074F-B23C-D3CDE764D703}" srcOrd="0" destOrd="0" presId="urn:microsoft.com/office/officeart/2005/8/layout/hChevron3"/>
    <dgm:cxn modelId="{0C64F0FC-7A23-C448-9A06-0044D0943A14}" type="presParOf" srcId="{3F1D90E4-A1FE-0347-BC5C-B8F05D69D76B}" destId="{D86E8D86-6617-C049-A5F2-DE1EBE44EE1A}" srcOrd="1" destOrd="0" presId="urn:microsoft.com/office/officeart/2005/8/layout/hChevron3"/>
    <dgm:cxn modelId="{F4986D25-50BF-D346-B885-5C75536EFC02}" type="presParOf" srcId="{3F1D90E4-A1FE-0347-BC5C-B8F05D69D76B}" destId="{CCF193CC-11A9-6844-BFCB-873B30B2D7EB}" srcOrd="2" destOrd="0" presId="urn:microsoft.com/office/officeart/2005/8/layout/hChevron3"/>
    <dgm:cxn modelId="{1F3A6BCE-4263-CF4F-A5A0-FE7ADF297BF5}" type="presParOf" srcId="{3F1D90E4-A1FE-0347-BC5C-B8F05D69D76B}" destId="{E6226DFB-B77B-FB43-BC53-02A10DDF9B78}" srcOrd="3" destOrd="0" presId="urn:microsoft.com/office/officeart/2005/8/layout/hChevron3"/>
    <dgm:cxn modelId="{546D315B-4A3E-CD4A-8165-85AADE1E47D2}" type="presParOf" srcId="{3F1D90E4-A1FE-0347-BC5C-B8F05D69D76B}" destId="{A3F8F7CD-AD9C-604C-AD03-861546210031}" srcOrd="4"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341F4D-BBC5-F748-BAD9-C7E46494EBD3}" type="doc">
      <dgm:prSet loTypeId="urn:microsoft.com/office/officeart/2005/8/layout/hChevron3" loCatId="" qsTypeId="urn:microsoft.com/office/officeart/2005/8/quickstyle/simple4" qsCatId="simple" csTypeId="urn:microsoft.com/office/officeart/2005/8/colors/accent1_2" csCatId="accent1" phldr="1"/>
      <dgm:spPr/>
    </dgm:pt>
    <dgm:pt modelId="{3F1D90E4-A1FE-0347-BC5C-B8F05D69D76B}" type="pres">
      <dgm:prSet presAssocID="{F7341F4D-BBC5-F748-BAD9-C7E46494EBD3}" presName="Name0" presStyleCnt="0">
        <dgm:presLayoutVars>
          <dgm:dir/>
          <dgm:resizeHandles val="exact"/>
        </dgm:presLayoutVars>
      </dgm:prSet>
      <dgm:spPr/>
    </dgm:pt>
  </dgm:ptLst>
  <dgm:cxnLst>
    <dgm:cxn modelId="{CFFFF951-D4CC-9942-B83E-E11632B18759}" type="presOf" srcId="{F7341F4D-BBC5-F748-BAD9-C7E46494EBD3}" destId="{3F1D90E4-A1FE-0347-BC5C-B8F05D69D76B}"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91E93-3CB7-074F-B23C-D3CDE764D703}">
      <dsp:nvSpPr>
        <dsp:cNvPr id="0" name=""/>
        <dsp:cNvSpPr/>
      </dsp:nvSpPr>
      <dsp:spPr>
        <a:xfrm>
          <a:off x="528591" y="0"/>
          <a:ext cx="4351734" cy="390824"/>
        </a:xfrm>
        <a:prstGeom prst="homePlate">
          <a:avLst/>
        </a:prstGeom>
        <a:solidFill>
          <a:schemeClr val="bg1"/>
        </a:solidFill>
        <a:ln w="38100">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rgbClr val="002060"/>
              </a:solidFill>
            </a:rPr>
            <a:t>Awareness</a:t>
          </a:r>
        </a:p>
      </dsp:txBody>
      <dsp:txXfrm>
        <a:off x="528591" y="0"/>
        <a:ext cx="4254028" cy="390824"/>
      </dsp:txXfrm>
    </dsp:sp>
    <dsp:sp modelId="{CCF193CC-11A9-6844-BFCB-873B30B2D7EB}">
      <dsp:nvSpPr>
        <dsp:cNvPr id="0" name=""/>
        <dsp:cNvSpPr/>
      </dsp:nvSpPr>
      <dsp:spPr>
        <a:xfrm>
          <a:off x="3481860" y="0"/>
          <a:ext cx="5213203" cy="390824"/>
        </a:xfrm>
        <a:prstGeom prst="chevron">
          <a:avLst/>
        </a:prstGeom>
        <a:solidFill>
          <a:srgbClr val="002060"/>
        </a:solidFill>
        <a:ln w="38100">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bg1"/>
              </a:solidFill>
            </a:rPr>
            <a:t>Recognition</a:t>
          </a:r>
        </a:p>
      </dsp:txBody>
      <dsp:txXfrm>
        <a:off x="3677272" y="0"/>
        <a:ext cx="4822379" cy="390824"/>
      </dsp:txXfrm>
    </dsp:sp>
    <dsp:sp modelId="{A3F8F7CD-AD9C-604C-AD03-861546210031}">
      <dsp:nvSpPr>
        <dsp:cNvPr id="0" name=""/>
        <dsp:cNvSpPr/>
      </dsp:nvSpPr>
      <dsp:spPr>
        <a:xfrm>
          <a:off x="7840265" y="0"/>
          <a:ext cx="4351734" cy="390824"/>
        </a:xfrm>
        <a:prstGeom prst="chevron">
          <a:avLst/>
        </a:prstGeom>
        <a:solidFill>
          <a:srgbClr val="002060"/>
        </a:solidFill>
        <a:ln w="38100">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n-US" sz="1400" b="1" kern="1200" dirty="0"/>
            <a:t>    Return to Play</a:t>
          </a:r>
        </a:p>
      </dsp:txBody>
      <dsp:txXfrm>
        <a:off x="8035677" y="0"/>
        <a:ext cx="3960910" cy="3908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91E93-3CB7-074F-B23C-D3CDE764D703}">
      <dsp:nvSpPr>
        <dsp:cNvPr id="0" name=""/>
        <dsp:cNvSpPr/>
      </dsp:nvSpPr>
      <dsp:spPr>
        <a:xfrm>
          <a:off x="668290" y="0"/>
          <a:ext cx="4351734" cy="390824"/>
        </a:xfrm>
        <a:prstGeom prst="homePlate">
          <a:avLst/>
        </a:prstGeom>
        <a:solidFill>
          <a:srgbClr val="002060"/>
        </a:solidFill>
        <a:ln w="38100">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bg1"/>
              </a:solidFill>
            </a:rPr>
            <a:t>Awareness</a:t>
          </a:r>
        </a:p>
      </dsp:txBody>
      <dsp:txXfrm>
        <a:off x="668290" y="0"/>
        <a:ext cx="4254028" cy="390824"/>
      </dsp:txXfrm>
    </dsp:sp>
    <dsp:sp modelId="{CCF193CC-11A9-6844-BFCB-873B30B2D7EB}">
      <dsp:nvSpPr>
        <dsp:cNvPr id="0" name=""/>
        <dsp:cNvSpPr/>
      </dsp:nvSpPr>
      <dsp:spPr>
        <a:xfrm>
          <a:off x="3641795" y="0"/>
          <a:ext cx="5213203" cy="390824"/>
        </a:xfrm>
        <a:prstGeom prst="chevron">
          <a:avLst/>
        </a:prstGeom>
        <a:solidFill>
          <a:srgbClr val="002060"/>
        </a:solidFill>
        <a:ln w="38100">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bg1"/>
              </a:solidFill>
            </a:rPr>
            <a:t>Recognition</a:t>
          </a:r>
        </a:p>
      </dsp:txBody>
      <dsp:txXfrm>
        <a:off x="3837207" y="0"/>
        <a:ext cx="4822379" cy="390824"/>
      </dsp:txXfrm>
    </dsp:sp>
    <dsp:sp modelId="{A3F8F7CD-AD9C-604C-AD03-861546210031}">
      <dsp:nvSpPr>
        <dsp:cNvPr id="0" name=""/>
        <dsp:cNvSpPr/>
      </dsp:nvSpPr>
      <dsp:spPr>
        <a:xfrm>
          <a:off x="7840265" y="0"/>
          <a:ext cx="4351734" cy="390824"/>
        </a:xfrm>
        <a:prstGeom prst="chevron">
          <a:avLst/>
        </a:prstGeom>
        <a:solidFill>
          <a:schemeClr val="bg1"/>
        </a:solidFill>
        <a:ln w="38100">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rgbClr val="002060"/>
              </a:solidFill>
            </a:rPr>
            <a:t>    Return to Play</a:t>
          </a:r>
        </a:p>
      </dsp:txBody>
      <dsp:txXfrm>
        <a:off x="8035677" y="0"/>
        <a:ext cx="3960910" cy="3908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91E93-3CB7-074F-B23C-D3CDE764D703}">
      <dsp:nvSpPr>
        <dsp:cNvPr id="0" name=""/>
        <dsp:cNvSpPr/>
      </dsp:nvSpPr>
      <dsp:spPr>
        <a:xfrm>
          <a:off x="528591" y="0"/>
          <a:ext cx="4351734" cy="390824"/>
        </a:xfrm>
        <a:prstGeom prst="homePlate">
          <a:avLst/>
        </a:prstGeom>
        <a:solidFill>
          <a:srgbClr val="002060"/>
        </a:solidFill>
        <a:ln w="38100">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bg1"/>
              </a:solidFill>
            </a:rPr>
            <a:t>Awareness</a:t>
          </a:r>
        </a:p>
      </dsp:txBody>
      <dsp:txXfrm>
        <a:off x="528591" y="0"/>
        <a:ext cx="4254028" cy="390824"/>
      </dsp:txXfrm>
    </dsp:sp>
    <dsp:sp modelId="{CCF193CC-11A9-6844-BFCB-873B30B2D7EB}">
      <dsp:nvSpPr>
        <dsp:cNvPr id="0" name=""/>
        <dsp:cNvSpPr/>
      </dsp:nvSpPr>
      <dsp:spPr>
        <a:xfrm>
          <a:off x="3781495" y="0"/>
          <a:ext cx="5213203" cy="390824"/>
        </a:xfrm>
        <a:prstGeom prst="chevron">
          <a:avLst/>
        </a:prstGeom>
        <a:solidFill>
          <a:srgbClr val="002060"/>
        </a:solidFill>
        <a:ln w="38100">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bg1"/>
              </a:solidFill>
            </a:rPr>
            <a:t>Recognition</a:t>
          </a:r>
        </a:p>
      </dsp:txBody>
      <dsp:txXfrm>
        <a:off x="3976907" y="0"/>
        <a:ext cx="4822379" cy="390824"/>
      </dsp:txXfrm>
    </dsp:sp>
    <dsp:sp modelId="{A3F8F7CD-AD9C-604C-AD03-861546210031}">
      <dsp:nvSpPr>
        <dsp:cNvPr id="0" name=""/>
        <dsp:cNvSpPr/>
      </dsp:nvSpPr>
      <dsp:spPr>
        <a:xfrm>
          <a:off x="7840265" y="0"/>
          <a:ext cx="4351734" cy="390824"/>
        </a:xfrm>
        <a:prstGeom prst="chevron">
          <a:avLst/>
        </a:prstGeom>
        <a:solidFill>
          <a:schemeClr val="bg1"/>
        </a:solidFill>
        <a:ln w="38100">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rgbClr val="002060"/>
              </a:solidFill>
            </a:rPr>
            <a:t>    Return to Play</a:t>
          </a:r>
        </a:p>
      </dsp:txBody>
      <dsp:txXfrm>
        <a:off x="8035677" y="0"/>
        <a:ext cx="3960910" cy="3908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91E93-3CB7-074F-B23C-D3CDE764D703}">
      <dsp:nvSpPr>
        <dsp:cNvPr id="0" name=""/>
        <dsp:cNvSpPr/>
      </dsp:nvSpPr>
      <dsp:spPr>
        <a:xfrm>
          <a:off x="769894" y="0"/>
          <a:ext cx="4351734" cy="390824"/>
        </a:xfrm>
        <a:prstGeom prst="homePlate">
          <a:avLst/>
        </a:prstGeom>
        <a:solidFill>
          <a:srgbClr val="002060"/>
        </a:solidFill>
        <a:ln w="38100">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bg1"/>
              </a:solidFill>
            </a:rPr>
            <a:t>Awareness</a:t>
          </a:r>
        </a:p>
      </dsp:txBody>
      <dsp:txXfrm>
        <a:off x="769894" y="0"/>
        <a:ext cx="4254028" cy="390824"/>
      </dsp:txXfrm>
    </dsp:sp>
    <dsp:sp modelId="{CCF193CC-11A9-6844-BFCB-873B30B2D7EB}">
      <dsp:nvSpPr>
        <dsp:cNvPr id="0" name=""/>
        <dsp:cNvSpPr/>
      </dsp:nvSpPr>
      <dsp:spPr>
        <a:xfrm>
          <a:off x="3760328" y="0"/>
          <a:ext cx="5213203" cy="390824"/>
        </a:xfrm>
        <a:prstGeom prst="chevron">
          <a:avLst/>
        </a:prstGeom>
        <a:solidFill>
          <a:schemeClr val="bg1"/>
        </a:solidFill>
        <a:ln w="38100">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rgbClr val="002060"/>
              </a:solidFill>
            </a:rPr>
            <a:t>Recognition</a:t>
          </a:r>
        </a:p>
      </dsp:txBody>
      <dsp:txXfrm>
        <a:off x="3955740" y="0"/>
        <a:ext cx="4822379" cy="390824"/>
      </dsp:txXfrm>
    </dsp:sp>
    <dsp:sp modelId="{A3F8F7CD-AD9C-604C-AD03-861546210031}">
      <dsp:nvSpPr>
        <dsp:cNvPr id="0" name=""/>
        <dsp:cNvSpPr/>
      </dsp:nvSpPr>
      <dsp:spPr>
        <a:xfrm>
          <a:off x="7840265" y="0"/>
          <a:ext cx="4351734" cy="390824"/>
        </a:xfrm>
        <a:prstGeom prst="chevron">
          <a:avLst/>
        </a:prstGeom>
        <a:solidFill>
          <a:srgbClr val="002060"/>
        </a:solidFill>
        <a:ln w="38100">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n-US" sz="1400" b="1" kern="1200" dirty="0"/>
            <a:t>    Return to Play</a:t>
          </a:r>
        </a:p>
      </dsp:txBody>
      <dsp:txXfrm>
        <a:off x="8035677" y="0"/>
        <a:ext cx="3960910" cy="3908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91E93-3CB7-074F-B23C-D3CDE764D703}">
      <dsp:nvSpPr>
        <dsp:cNvPr id="0" name=""/>
        <dsp:cNvSpPr/>
      </dsp:nvSpPr>
      <dsp:spPr>
        <a:xfrm>
          <a:off x="769894" y="0"/>
          <a:ext cx="4351734" cy="390824"/>
        </a:xfrm>
        <a:prstGeom prst="homePlate">
          <a:avLst/>
        </a:prstGeom>
        <a:solidFill>
          <a:srgbClr val="002060"/>
        </a:solidFill>
        <a:ln w="38100">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bg1"/>
              </a:solidFill>
            </a:rPr>
            <a:t>Awareness</a:t>
          </a:r>
        </a:p>
      </dsp:txBody>
      <dsp:txXfrm>
        <a:off x="769894" y="0"/>
        <a:ext cx="4254028" cy="390824"/>
      </dsp:txXfrm>
    </dsp:sp>
    <dsp:sp modelId="{CCF193CC-11A9-6844-BFCB-873B30B2D7EB}">
      <dsp:nvSpPr>
        <dsp:cNvPr id="0" name=""/>
        <dsp:cNvSpPr/>
      </dsp:nvSpPr>
      <dsp:spPr>
        <a:xfrm>
          <a:off x="3760328" y="0"/>
          <a:ext cx="5213203" cy="390824"/>
        </a:xfrm>
        <a:prstGeom prst="chevron">
          <a:avLst/>
        </a:prstGeom>
        <a:solidFill>
          <a:schemeClr val="bg1"/>
        </a:solidFill>
        <a:ln w="38100">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rgbClr val="002060"/>
              </a:solidFill>
            </a:rPr>
            <a:t>Recognition</a:t>
          </a:r>
        </a:p>
      </dsp:txBody>
      <dsp:txXfrm>
        <a:off x="3955740" y="0"/>
        <a:ext cx="4822379" cy="390824"/>
      </dsp:txXfrm>
    </dsp:sp>
    <dsp:sp modelId="{A3F8F7CD-AD9C-604C-AD03-861546210031}">
      <dsp:nvSpPr>
        <dsp:cNvPr id="0" name=""/>
        <dsp:cNvSpPr/>
      </dsp:nvSpPr>
      <dsp:spPr>
        <a:xfrm>
          <a:off x="7840265" y="0"/>
          <a:ext cx="4351734" cy="390824"/>
        </a:xfrm>
        <a:prstGeom prst="chevron">
          <a:avLst/>
        </a:prstGeom>
        <a:solidFill>
          <a:srgbClr val="002060"/>
        </a:solidFill>
        <a:ln w="38100">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n-US" sz="1400" b="1" kern="1200" dirty="0"/>
            <a:t>    Return to Play</a:t>
          </a:r>
        </a:p>
      </dsp:txBody>
      <dsp:txXfrm>
        <a:off x="8035677" y="0"/>
        <a:ext cx="3960910" cy="3908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91E93-3CB7-074F-B23C-D3CDE764D703}">
      <dsp:nvSpPr>
        <dsp:cNvPr id="0" name=""/>
        <dsp:cNvSpPr/>
      </dsp:nvSpPr>
      <dsp:spPr>
        <a:xfrm>
          <a:off x="668290" y="0"/>
          <a:ext cx="4351734" cy="390824"/>
        </a:xfrm>
        <a:prstGeom prst="homePlate">
          <a:avLst/>
        </a:prstGeom>
        <a:solidFill>
          <a:srgbClr val="002060"/>
        </a:solidFill>
        <a:ln w="38100">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bg1"/>
              </a:solidFill>
            </a:rPr>
            <a:t>Awareness</a:t>
          </a:r>
        </a:p>
      </dsp:txBody>
      <dsp:txXfrm>
        <a:off x="668290" y="0"/>
        <a:ext cx="4254028" cy="390824"/>
      </dsp:txXfrm>
    </dsp:sp>
    <dsp:sp modelId="{CCF193CC-11A9-6844-BFCB-873B30B2D7EB}">
      <dsp:nvSpPr>
        <dsp:cNvPr id="0" name=""/>
        <dsp:cNvSpPr/>
      </dsp:nvSpPr>
      <dsp:spPr>
        <a:xfrm>
          <a:off x="3641795" y="0"/>
          <a:ext cx="5213203" cy="390824"/>
        </a:xfrm>
        <a:prstGeom prst="chevron">
          <a:avLst/>
        </a:prstGeom>
        <a:solidFill>
          <a:srgbClr val="002060"/>
        </a:solidFill>
        <a:ln w="38100">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bg1"/>
              </a:solidFill>
            </a:rPr>
            <a:t>Recognition</a:t>
          </a:r>
        </a:p>
      </dsp:txBody>
      <dsp:txXfrm>
        <a:off x="3837207" y="0"/>
        <a:ext cx="4822379" cy="390824"/>
      </dsp:txXfrm>
    </dsp:sp>
    <dsp:sp modelId="{A3F8F7CD-AD9C-604C-AD03-861546210031}">
      <dsp:nvSpPr>
        <dsp:cNvPr id="0" name=""/>
        <dsp:cNvSpPr/>
      </dsp:nvSpPr>
      <dsp:spPr>
        <a:xfrm>
          <a:off x="7840265" y="0"/>
          <a:ext cx="4351734" cy="390824"/>
        </a:xfrm>
        <a:prstGeom prst="chevron">
          <a:avLst/>
        </a:prstGeom>
        <a:solidFill>
          <a:schemeClr val="bg1"/>
        </a:solidFill>
        <a:ln w="38100">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rgbClr val="002060"/>
              </a:solidFill>
            </a:rPr>
            <a:t>    Return to Play</a:t>
          </a:r>
        </a:p>
      </dsp:txBody>
      <dsp:txXfrm>
        <a:off x="8035677" y="0"/>
        <a:ext cx="3960910" cy="3908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91E93-3CB7-074F-B23C-D3CDE764D703}">
      <dsp:nvSpPr>
        <dsp:cNvPr id="0" name=""/>
        <dsp:cNvSpPr/>
      </dsp:nvSpPr>
      <dsp:spPr>
        <a:xfrm>
          <a:off x="758032" y="0"/>
          <a:ext cx="4351734" cy="390824"/>
        </a:xfrm>
        <a:prstGeom prst="homePlate">
          <a:avLst/>
        </a:prstGeom>
        <a:solidFill>
          <a:srgbClr val="002060"/>
        </a:solidFill>
        <a:ln w="38100">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bg1"/>
              </a:solidFill>
            </a:rPr>
            <a:t>Awareness</a:t>
          </a:r>
        </a:p>
      </dsp:txBody>
      <dsp:txXfrm>
        <a:off x="758032" y="0"/>
        <a:ext cx="4254028" cy="390824"/>
      </dsp:txXfrm>
    </dsp:sp>
    <dsp:sp modelId="{CCF193CC-11A9-6844-BFCB-873B30B2D7EB}">
      <dsp:nvSpPr>
        <dsp:cNvPr id="0" name=""/>
        <dsp:cNvSpPr/>
      </dsp:nvSpPr>
      <dsp:spPr>
        <a:xfrm>
          <a:off x="3760328" y="0"/>
          <a:ext cx="5213203" cy="390824"/>
        </a:xfrm>
        <a:prstGeom prst="chevron">
          <a:avLst/>
        </a:prstGeom>
        <a:solidFill>
          <a:srgbClr val="002060"/>
        </a:solidFill>
        <a:ln w="38100">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bg1"/>
              </a:solidFill>
            </a:rPr>
            <a:t>Recognition</a:t>
          </a:r>
        </a:p>
      </dsp:txBody>
      <dsp:txXfrm>
        <a:off x="3955740" y="0"/>
        <a:ext cx="4822379" cy="390824"/>
      </dsp:txXfrm>
    </dsp:sp>
    <dsp:sp modelId="{A3F8F7CD-AD9C-604C-AD03-861546210031}">
      <dsp:nvSpPr>
        <dsp:cNvPr id="0" name=""/>
        <dsp:cNvSpPr/>
      </dsp:nvSpPr>
      <dsp:spPr>
        <a:xfrm>
          <a:off x="7840265" y="0"/>
          <a:ext cx="4351734" cy="390824"/>
        </a:xfrm>
        <a:prstGeom prst="chevron">
          <a:avLst/>
        </a:prstGeom>
        <a:solidFill>
          <a:schemeClr val="bg1"/>
        </a:solidFill>
        <a:ln w="38100">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rgbClr val="002060"/>
              </a:solidFill>
            </a:rPr>
            <a:t>    Return to Play</a:t>
          </a:r>
        </a:p>
      </dsp:txBody>
      <dsp:txXfrm>
        <a:off x="8035677" y="0"/>
        <a:ext cx="3960910" cy="3908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91E93-3CB7-074F-B23C-D3CDE764D703}">
      <dsp:nvSpPr>
        <dsp:cNvPr id="0" name=""/>
        <dsp:cNvSpPr/>
      </dsp:nvSpPr>
      <dsp:spPr>
        <a:xfrm>
          <a:off x="615068" y="0"/>
          <a:ext cx="4351734" cy="390824"/>
        </a:xfrm>
        <a:prstGeom prst="homePlate">
          <a:avLst/>
        </a:prstGeom>
        <a:solidFill>
          <a:srgbClr val="002060"/>
        </a:solidFill>
        <a:ln w="38100">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bg1"/>
              </a:solidFill>
            </a:rPr>
            <a:t>Awareness</a:t>
          </a:r>
        </a:p>
      </dsp:txBody>
      <dsp:txXfrm>
        <a:off x="615068" y="0"/>
        <a:ext cx="4254028" cy="390824"/>
      </dsp:txXfrm>
    </dsp:sp>
    <dsp:sp modelId="{CCF193CC-11A9-6844-BFCB-873B30B2D7EB}">
      <dsp:nvSpPr>
        <dsp:cNvPr id="0" name=""/>
        <dsp:cNvSpPr/>
      </dsp:nvSpPr>
      <dsp:spPr>
        <a:xfrm>
          <a:off x="3641795" y="0"/>
          <a:ext cx="5213203" cy="390824"/>
        </a:xfrm>
        <a:prstGeom prst="chevron">
          <a:avLst/>
        </a:prstGeom>
        <a:solidFill>
          <a:srgbClr val="002060"/>
        </a:solidFill>
        <a:ln w="38100">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bg1"/>
              </a:solidFill>
            </a:rPr>
            <a:t>Recognition</a:t>
          </a:r>
        </a:p>
      </dsp:txBody>
      <dsp:txXfrm>
        <a:off x="3837207" y="0"/>
        <a:ext cx="4822379" cy="390824"/>
      </dsp:txXfrm>
    </dsp:sp>
    <dsp:sp modelId="{A3F8F7CD-AD9C-604C-AD03-861546210031}">
      <dsp:nvSpPr>
        <dsp:cNvPr id="0" name=""/>
        <dsp:cNvSpPr/>
      </dsp:nvSpPr>
      <dsp:spPr>
        <a:xfrm>
          <a:off x="7840265" y="0"/>
          <a:ext cx="4351734" cy="390824"/>
        </a:xfrm>
        <a:prstGeom prst="chevron">
          <a:avLst/>
        </a:prstGeom>
        <a:solidFill>
          <a:schemeClr val="bg1"/>
        </a:solidFill>
        <a:ln w="38100">
          <a:solidFill>
            <a:srgbClr val="C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rgbClr val="002060"/>
              </a:solidFill>
            </a:rPr>
            <a:t>    Return to Play</a:t>
          </a:r>
        </a:p>
      </dsp:txBody>
      <dsp:txXfrm>
        <a:off x="8035677" y="0"/>
        <a:ext cx="3960910" cy="3908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8C3327-3363-8F47-9BE4-03818970CEBE}" type="datetimeFigureOut">
              <a:rPr lang="en-US" smtClean="0"/>
              <a:t>4/2/19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CF8C5-4FA9-1D48-A1D0-AE669994A4FB}" type="slidenum">
              <a:rPr lang="en-US" smtClean="0"/>
              <a:t>‹#›</a:t>
            </a:fld>
            <a:endParaRPr lang="en-US"/>
          </a:p>
        </p:txBody>
      </p:sp>
    </p:spTree>
    <p:extLst>
      <p:ext uri="{BB962C8B-B14F-4D97-AF65-F5344CB8AC3E}">
        <p14:creationId xmlns:p14="http://schemas.microsoft.com/office/powerpoint/2010/main" val="3653393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18615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8735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10592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7868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47746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76738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2176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43313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2288F-365C-EE4A-AA3A-0ABDBDF8CB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67B41C-3DC8-0A4A-BC70-DEDF76633A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243601-CAC4-E142-889F-76DFF8A15D7F}"/>
              </a:ext>
            </a:extLst>
          </p:cNvPr>
          <p:cNvSpPr>
            <a:spLocks noGrp="1"/>
          </p:cNvSpPr>
          <p:nvPr>
            <p:ph type="dt" sz="half" idx="10"/>
          </p:nvPr>
        </p:nvSpPr>
        <p:spPr/>
        <p:txBody>
          <a:bodyPr/>
          <a:lstStyle/>
          <a:p>
            <a:fld id="{B3650A85-1A85-6843-BCE5-B175BB11116A}" type="datetimeFigureOut">
              <a:rPr lang="en-US" smtClean="0"/>
              <a:t>4/2/19</a:t>
            </a:fld>
            <a:endParaRPr lang="en-US"/>
          </a:p>
        </p:txBody>
      </p:sp>
      <p:sp>
        <p:nvSpPr>
          <p:cNvPr id="5" name="Footer Placeholder 4">
            <a:extLst>
              <a:ext uri="{FF2B5EF4-FFF2-40B4-BE49-F238E27FC236}">
                <a16:creationId xmlns:a16="http://schemas.microsoft.com/office/drawing/2014/main" id="{364FBD46-FD0C-A142-9B3E-1AA48618B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EE5CF9-D2C7-3F4E-943E-E0C8886EE272}"/>
              </a:ext>
            </a:extLst>
          </p:cNvPr>
          <p:cNvSpPr>
            <a:spLocks noGrp="1"/>
          </p:cNvSpPr>
          <p:nvPr>
            <p:ph type="sldNum" sz="quarter" idx="12"/>
          </p:nvPr>
        </p:nvSpPr>
        <p:spPr/>
        <p:txBody>
          <a:bodyPr/>
          <a:lstStyle/>
          <a:p>
            <a:fld id="{99586AF3-41C1-2746-AFA5-CE8CDC03CC1E}" type="slidenum">
              <a:rPr lang="en-US" smtClean="0"/>
              <a:t>‹#›</a:t>
            </a:fld>
            <a:endParaRPr lang="en-US"/>
          </a:p>
        </p:txBody>
      </p:sp>
    </p:spTree>
    <p:extLst>
      <p:ext uri="{BB962C8B-B14F-4D97-AF65-F5344CB8AC3E}">
        <p14:creationId xmlns:p14="http://schemas.microsoft.com/office/powerpoint/2010/main" val="2117325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D1384-F9F3-8941-AC8F-703D7382BD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8B3C6E-A65E-4C46-AFCE-B8A42054A5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FAA258-4E20-CF42-BB33-1E69CD462E8B}"/>
              </a:ext>
            </a:extLst>
          </p:cNvPr>
          <p:cNvSpPr>
            <a:spLocks noGrp="1"/>
          </p:cNvSpPr>
          <p:nvPr>
            <p:ph type="dt" sz="half" idx="10"/>
          </p:nvPr>
        </p:nvSpPr>
        <p:spPr/>
        <p:txBody>
          <a:bodyPr/>
          <a:lstStyle/>
          <a:p>
            <a:fld id="{B3650A85-1A85-6843-BCE5-B175BB11116A}" type="datetimeFigureOut">
              <a:rPr lang="en-US" smtClean="0"/>
              <a:t>4/2/19</a:t>
            </a:fld>
            <a:endParaRPr lang="en-US"/>
          </a:p>
        </p:txBody>
      </p:sp>
      <p:sp>
        <p:nvSpPr>
          <p:cNvPr id="5" name="Footer Placeholder 4">
            <a:extLst>
              <a:ext uri="{FF2B5EF4-FFF2-40B4-BE49-F238E27FC236}">
                <a16:creationId xmlns:a16="http://schemas.microsoft.com/office/drawing/2014/main" id="{863A0659-7B9D-5B4F-984C-7525D62584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6AD178-DEAB-3A42-8272-1934E4729BE0}"/>
              </a:ext>
            </a:extLst>
          </p:cNvPr>
          <p:cNvSpPr>
            <a:spLocks noGrp="1"/>
          </p:cNvSpPr>
          <p:nvPr>
            <p:ph type="sldNum" sz="quarter" idx="12"/>
          </p:nvPr>
        </p:nvSpPr>
        <p:spPr/>
        <p:txBody>
          <a:bodyPr/>
          <a:lstStyle/>
          <a:p>
            <a:fld id="{99586AF3-41C1-2746-AFA5-CE8CDC03CC1E}" type="slidenum">
              <a:rPr lang="en-US" smtClean="0"/>
              <a:t>‹#›</a:t>
            </a:fld>
            <a:endParaRPr lang="en-US"/>
          </a:p>
        </p:txBody>
      </p:sp>
    </p:spTree>
    <p:extLst>
      <p:ext uri="{BB962C8B-B14F-4D97-AF65-F5344CB8AC3E}">
        <p14:creationId xmlns:p14="http://schemas.microsoft.com/office/powerpoint/2010/main" val="812862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66DB60-81F1-4A4B-A8E5-D9139738D8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7A66B8-FC44-6848-83B8-1C99C5DE10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DCEC72-0FB7-D148-8DEC-2422BFBAE596}"/>
              </a:ext>
            </a:extLst>
          </p:cNvPr>
          <p:cNvSpPr>
            <a:spLocks noGrp="1"/>
          </p:cNvSpPr>
          <p:nvPr>
            <p:ph type="dt" sz="half" idx="10"/>
          </p:nvPr>
        </p:nvSpPr>
        <p:spPr/>
        <p:txBody>
          <a:bodyPr/>
          <a:lstStyle/>
          <a:p>
            <a:fld id="{B3650A85-1A85-6843-BCE5-B175BB11116A}" type="datetimeFigureOut">
              <a:rPr lang="en-US" smtClean="0"/>
              <a:t>4/2/19</a:t>
            </a:fld>
            <a:endParaRPr lang="en-US"/>
          </a:p>
        </p:txBody>
      </p:sp>
      <p:sp>
        <p:nvSpPr>
          <p:cNvPr id="5" name="Footer Placeholder 4">
            <a:extLst>
              <a:ext uri="{FF2B5EF4-FFF2-40B4-BE49-F238E27FC236}">
                <a16:creationId xmlns:a16="http://schemas.microsoft.com/office/drawing/2014/main" id="{49594244-3992-5240-9F27-8A6E569061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4C3B8D-CB8E-544B-A2A3-DCBEC571A5D2}"/>
              </a:ext>
            </a:extLst>
          </p:cNvPr>
          <p:cNvSpPr>
            <a:spLocks noGrp="1"/>
          </p:cNvSpPr>
          <p:nvPr>
            <p:ph type="sldNum" sz="quarter" idx="12"/>
          </p:nvPr>
        </p:nvSpPr>
        <p:spPr/>
        <p:txBody>
          <a:bodyPr/>
          <a:lstStyle/>
          <a:p>
            <a:fld id="{99586AF3-41C1-2746-AFA5-CE8CDC03CC1E}" type="slidenum">
              <a:rPr lang="en-US" smtClean="0"/>
              <a:t>‹#›</a:t>
            </a:fld>
            <a:endParaRPr lang="en-US"/>
          </a:p>
        </p:txBody>
      </p:sp>
    </p:spTree>
    <p:extLst>
      <p:ext uri="{BB962C8B-B14F-4D97-AF65-F5344CB8AC3E}">
        <p14:creationId xmlns:p14="http://schemas.microsoft.com/office/powerpoint/2010/main" val="311634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419127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C1DE3-D4C3-C643-972D-39F3E372C9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739C3F-BE15-3B45-81F3-19A152775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849BA7-E8BF-E042-A3FE-F2EAF3B7CF0A}"/>
              </a:ext>
            </a:extLst>
          </p:cNvPr>
          <p:cNvSpPr>
            <a:spLocks noGrp="1"/>
          </p:cNvSpPr>
          <p:nvPr>
            <p:ph type="dt" sz="half" idx="10"/>
          </p:nvPr>
        </p:nvSpPr>
        <p:spPr/>
        <p:txBody>
          <a:bodyPr/>
          <a:lstStyle/>
          <a:p>
            <a:fld id="{B3650A85-1A85-6843-BCE5-B175BB11116A}" type="datetimeFigureOut">
              <a:rPr lang="en-US" smtClean="0"/>
              <a:t>4/2/19</a:t>
            </a:fld>
            <a:endParaRPr lang="en-US"/>
          </a:p>
        </p:txBody>
      </p:sp>
      <p:sp>
        <p:nvSpPr>
          <p:cNvPr id="5" name="Footer Placeholder 4">
            <a:extLst>
              <a:ext uri="{FF2B5EF4-FFF2-40B4-BE49-F238E27FC236}">
                <a16:creationId xmlns:a16="http://schemas.microsoft.com/office/drawing/2014/main" id="{87F99D32-2CDA-4949-966A-776EC131D3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E30FDC-A3CF-CE43-8A4E-592FBDBE7378}"/>
              </a:ext>
            </a:extLst>
          </p:cNvPr>
          <p:cNvSpPr>
            <a:spLocks noGrp="1"/>
          </p:cNvSpPr>
          <p:nvPr>
            <p:ph type="sldNum" sz="quarter" idx="12"/>
          </p:nvPr>
        </p:nvSpPr>
        <p:spPr/>
        <p:txBody>
          <a:bodyPr/>
          <a:lstStyle/>
          <a:p>
            <a:fld id="{99586AF3-41C1-2746-AFA5-CE8CDC03CC1E}" type="slidenum">
              <a:rPr lang="en-US" smtClean="0"/>
              <a:t>‹#›</a:t>
            </a:fld>
            <a:endParaRPr lang="en-US"/>
          </a:p>
        </p:txBody>
      </p:sp>
    </p:spTree>
    <p:extLst>
      <p:ext uri="{BB962C8B-B14F-4D97-AF65-F5344CB8AC3E}">
        <p14:creationId xmlns:p14="http://schemas.microsoft.com/office/powerpoint/2010/main" val="1884364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9DD03-C078-CF49-8DDD-8CA5085A5A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900B21-08ED-2A4F-BF71-BD8286EE1C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CBED18-657E-9B49-BD5F-383C940D31C5}"/>
              </a:ext>
            </a:extLst>
          </p:cNvPr>
          <p:cNvSpPr>
            <a:spLocks noGrp="1"/>
          </p:cNvSpPr>
          <p:nvPr>
            <p:ph type="dt" sz="half" idx="10"/>
          </p:nvPr>
        </p:nvSpPr>
        <p:spPr/>
        <p:txBody>
          <a:bodyPr/>
          <a:lstStyle/>
          <a:p>
            <a:fld id="{B3650A85-1A85-6843-BCE5-B175BB11116A}" type="datetimeFigureOut">
              <a:rPr lang="en-US" smtClean="0"/>
              <a:t>4/2/19</a:t>
            </a:fld>
            <a:endParaRPr lang="en-US"/>
          </a:p>
        </p:txBody>
      </p:sp>
      <p:sp>
        <p:nvSpPr>
          <p:cNvPr id="5" name="Footer Placeholder 4">
            <a:extLst>
              <a:ext uri="{FF2B5EF4-FFF2-40B4-BE49-F238E27FC236}">
                <a16:creationId xmlns:a16="http://schemas.microsoft.com/office/drawing/2014/main" id="{4D2F09FA-2241-174A-A9BA-D45D90BB96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999EB-904D-5048-B75B-A6F5C8E41C76}"/>
              </a:ext>
            </a:extLst>
          </p:cNvPr>
          <p:cNvSpPr>
            <a:spLocks noGrp="1"/>
          </p:cNvSpPr>
          <p:nvPr>
            <p:ph type="sldNum" sz="quarter" idx="12"/>
          </p:nvPr>
        </p:nvSpPr>
        <p:spPr/>
        <p:txBody>
          <a:bodyPr/>
          <a:lstStyle/>
          <a:p>
            <a:fld id="{99586AF3-41C1-2746-AFA5-CE8CDC03CC1E}" type="slidenum">
              <a:rPr lang="en-US" smtClean="0"/>
              <a:t>‹#›</a:t>
            </a:fld>
            <a:endParaRPr lang="en-US"/>
          </a:p>
        </p:txBody>
      </p:sp>
    </p:spTree>
    <p:extLst>
      <p:ext uri="{BB962C8B-B14F-4D97-AF65-F5344CB8AC3E}">
        <p14:creationId xmlns:p14="http://schemas.microsoft.com/office/powerpoint/2010/main" val="242926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56E17-F23B-C94D-9E55-0E3F4E76B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AEAB86-DFF1-124E-B038-194A9BB2D3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1C4B1C-7FA4-6C44-91D1-B40B0E711D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5AB403-56EA-B64A-9A1B-7A08817D553B}"/>
              </a:ext>
            </a:extLst>
          </p:cNvPr>
          <p:cNvSpPr>
            <a:spLocks noGrp="1"/>
          </p:cNvSpPr>
          <p:nvPr>
            <p:ph type="dt" sz="half" idx="10"/>
          </p:nvPr>
        </p:nvSpPr>
        <p:spPr/>
        <p:txBody>
          <a:bodyPr/>
          <a:lstStyle/>
          <a:p>
            <a:fld id="{B3650A85-1A85-6843-BCE5-B175BB11116A}" type="datetimeFigureOut">
              <a:rPr lang="en-US" smtClean="0"/>
              <a:t>4/2/19</a:t>
            </a:fld>
            <a:endParaRPr lang="en-US"/>
          </a:p>
        </p:txBody>
      </p:sp>
      <p:sp>
        <p:nvSpPr>
          <p:cNvPr id="6" name="Footer Placeholder 5">
            <a:extLst>
              <a:ext uri="{FF2B5EF4-FFF2-40B4-BE49-F238E27FC236}">
                <a16:creationId xmlns:a16="http://schemas.microsoft.com/office/drawing/2014/main" id="{C56F78D2-3D1B-594D-8580-5B9FACDFCB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F2486C-DB50-7441-8112-692989F924C2}"/>
              </a:ext>
            </a:extLst>
          </p:cNvPr>
          <p:cNvSpPr>
            <a:spLocks noGrp="1"/>
          </p:cNvSpPr>
          <p:nvPr>
            <p:ph type="sldNum" sz="quarter" idx="12"/>
          </p:nvPr>
        </p:nvSpPr>
        <p:spPr/>
        <p:txBody>
          <a:bodyPr/>
          <a:lstStyle/>
          <a:p>
            <a:fld id="{99586AF3-41C1-2746-AFA5-CE8CDC03CC1E}" type="slidenum">
              <a:rPr lang="en-US" smtClean="0"/>
              <a:t>‹#›</a:t>
            </a:fld>
            <a:endParaRPr lang="en-US"/>
          </a:p>
        </p:txBody>
      </p:sp>
    </p:spTree>
    <p:extLst>
      <p:ext uri="{BB962C8B-B14F-4D97-AF65-F5344CB8AC3E}">
        <p14:creationId xmlns:p14="http://schemas.microsoft.com/office/powerpoint/2010/main" val="3819201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D471C-5143-394D-9742-4A8BE2A013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89BFF8-D36E-4B45-BD11-8C1992F05F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17A6D1-F66E-D345-B0A0-DBD096BCDE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A116AC-AC96-B742-8238-D0049862B7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96F23A-9876-254E-A3E4-2531ED3BA8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5519F4-BC8D-CC4D-9060-B5431C1C7429}"/>
              </a:ext>
            </a:extLst>
          </p:cNvPr>
          <p:cNvSpPr>
            <a:spLocks noGrp="1"/>
          </p:cNvSpPr>
          <p:nvPr>
            <p:ph type="dt" sz="half" idx="10"/>
          </p:nvPr>
        </p:nvSpPr>
        <p:spPr/>
        <p:txBody>
          <a:bodyPr/>
          <a:lstStyle/>
          <a:p>
            <a:fld id="{B3650A85-1A85-6843-BCE5-B175BB11116A}" type="datetimeFigureOut">
              <a:rPr lang="en-US" smtClean="0"/>
              <a:t>4/2/19</a:t>
            </a:fld>
            <a:endParaRPr lang="en-US"/>
          </a:p>
        </p:txBody>
      </p:sp>
      <p:sp>
        <p:nvSpPr>
          <p:cNvPr id="8" name="Footer Placeholder 7">
            <a:extLst>
              <a:ext uri="{FF2B5EF4-FFF2-40B4-BE49-F238E27FC236}">
                <a16:creationId xmlns:a16="http://schemas.microsoft.com/office/drawing/2014/main" id="{695681C8-0D08-D943-9067-46B3E87FE5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D01CF1-1333-7640-8232-FC5C0CC3E62C}"/>
              </a:ext>
            </a:extLst>
          </p:cNvPr>
          <p:cNvSpPr>
            <a:spLocks noGrp="1"/>
          </p:cNvSpPr>
          <p:nvPr>
            <p:ph type="sldNum" sz="quarter" idx="12"/>
          </p:nvPr>
        </p:nvSpPr>
        <p:spPr/>
        <p:txBody>
          <a:bodyPr/>
          <a:lstStyle/>
          <a:p>
            <a:fld id="{99586AF3-41C1-2746-AFA5-CE8CDC03CC1E}" type="slidenum">
              <a:rPr lang="en-US" smtClean="0"/>
              <a:t>‹#›</a:t>
            </a:fld>
            <a:endParaRPr lang="en-US"/>
          </a:p>
        </p:txBody>
      </p:sp>
    </p:spTree>
    <p:extLst>
      <p:ext uri="{BB962C8B-B14F-4D97-AF65-F5344CB8AC3E}">
        <p14:creationId xmlns:p14="http://schemas.microsoft.com/office/powerpoint/2010/main" val="548379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BFD28-D387-724F-A0AD-B9EF220A32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A4C7D3-3D7F-E94F-86D6-6B02BE77905F}"/>
              </a:ext>
            </a:extLst>
          </p:cNvPr>
          <p:cNvSpPr>
            <a:spLocks noGrp="1"/>
          </p:cNvSpPr>
          <p:nvPr>
            <p:ph type="dt" sz="half" idx="10"/>
          </p:nvPr>
        </p:nvSpPr>
        <p:spPr/>
        <p:txBody>
          <a:bodyPr/>
          <a:lstStyle/>
          <a:p>
            <a:fld id="{B3650A85-1A85-6843-BCE5-B175BB11116A}" type="datetimeFigureOut">
              <a:rPr lang="en-US" smtClean="0"/>
              <a:t>4/2/19</a:t>
            </a:fld>
            <a:endParaRPr lang="en-US"/>
          </a:p>
        </p:txBody>
      </p:sp>
      <p:sp>
        <p:nvSpPr>
          <p:cNvPr id="4" name="Footer Placeholder 3">
            <a:extLst>
              <a:ext uri="{FF2B5EF4-FFF2-40B4-BE49-F238E27FC236}">
                <a16:creationId xmlns:a16="http://schemas.microsoft.com/office/drawing/2014/main" id="{4AB11A01-59B6-B14A-98F0-F04FFBB024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B67AD6-5DDF-1A42-8BD3-E89998837917}"/>
              </a:ext>
            </a:extLst>
          </p:cNvPr>
          <p:cNvSpPr>
            <a:spLocks noGrp="1"/>
          </p:cNvSpPr>
          <p:nvPr>
            <p:ph type="sldNum" sz="quarter" idx="12"/>
          </p:nvPr>
        </p:nvSpPr>
        <p:spPr/>
        <p:txBody>
          <a:bodyPr/>
          <a:lstStyle/>
          <a:p>
            <a:fld id="{99586AF3-41C1-2746-AFA5-CE8CDC03CC1E}" type="slidenum">
              <a:rPr lang="en-US" smtClean="0"/>
              <a:t>‹#›</a:t>
            </a:fld>
            <a:endParaRPr lang="en-US"/>
          </a:p>
        </p:txBody>
      </p:sp>
    </p:spTree>
    <p:extLst>
      <p:ext uri="{BB962C8B-B14F-4D97-AF65-F5344CB8AC3E}">
        <p14:creationId xmlns:p14="http://schemas.microsoft.com/office/powerpoint/2010/main" val="159486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1C4AEF-60B5-1C44-B345-9BA3F977322D}"/>
              </a:ext>
            </a:extLst>
          </p:cNvPr>
          <p:cNvSpPr>
            <a:spLocks noGrp="1"/>
          </p:cNvSpPr>
          <p:nvPr>
            <p:ph type="dt" sz="half" idx="10"/>
          </p:nvPr>
        </p:nvSpPr>
        <p:spPr/>
        <p:txBody>
          <a:bodyPr/>
          <a:lstStyle/>
          <a:p>
            <a:fld id="{B3650A85-1A85-6843-BCE5-B175BB11116A}" type="datetimeFigureOut">
              <a:rPr lang="en-US" smtClean="0"/>
              <a:t>4/2/19</a:t>
            </a:fld>
            <a:endParaRPr lang="en-US"/>
          </a:p>
        </p:txBody>
      </p:sp>
      <p:sp>
        <p:nvSpPr>
          <p:cNvPr id="3" name="Footer Placeholder 2">
            <a:extLst>
              <a:ext uri="{FF2B5EF4-FFF2-40B4-BE49-F238E27FC236}">
                <a16:creationId xmlns:a16="http://schemas.microsoft.com/office/drawing/2014/main" id="{FF894313-A9C9-3D4C-A3F0-3B032B7CD8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2D61DD-7586-0A4A-8B9E-30724C53410C}"/>
              </a:ext>
            </a:extLst>
          </p:cNvPr>
          <p:cNvSpPr>
            <a:spLocks noGrp="1"/>
          </p:cNvSpPr>
          <p:nvPr>
            <p:ph type="sldNum" sz="quarter" idx="12"/>
          </p:nvPr>
        </p:nvSpPr>
        <p:spPr/>
        <p:txBody>
          <a:bodyPr/>
          <a:lstStyle/>
          <a:p>
            <a:fld id="{99586AF3-41C1-2746-AFA5-CE8CDC03CC1E}" type="slidenum">
              <a:rPr lang="en-US" smtClean="0"/>
              <a:t>‹#›</a:t>
            </a:fld>
            <a:endParaRPr lang="en-US"/>
          </a:p>
        </p:txBody>
      </p:sp>
    </p:spTree>
    <p:extLst>
      <p:ext uri="{BB962C8B-B14F-4D97-AF65-F5344CB8AC3E}">
        <p14:creationId xmlns:p14="http://schemas.microsoft.com/office/powerpoint/2010/main" val="3020577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0F505-8667-1F45-B40B-54C88EAFC2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B7417D-F2AC-1A42-B11B-3E4034DF1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1FF0CD-F456-1849-8A66-E3A1FEB01D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7E2EBD-859A-F44E-95F5-DF423BBEAE80}"/>
              </a:ext>
            </a:extLst>
          </p:cNvPr>
          <p:cNvSpPr>
            <a:spLocks noGrp="1"/>
          </p:cNvSpPr>
          <p:nvPr>
            <p:ph type="dt" sz="half" idx="10"/>
          </p:nvPr>
        </p:nvSpPr>
        <p:spPr/>
        <p:txBody>
          <a:bodyPr/>
          <a:lstStyle/>
          <a:p>
            <a:fld id="{B3650A85-1A85-6843-BCE5-B175BB11116A}" type="datetimeFigureOut">
              <a:rPr lang="en-US" smtClean="0"/>
              <a:t>4/2/19</a:t>
            </a:fld>
            <a:endParaRPr lang="en-US"/>
          </a:p>
        </p:txBody>
      </p:sp>
      <p:sp>
        <p:nvSpPr>
          <p:cNvPr id="6" name="Footer Placeholder 5">
            <a:extLst>
              <a:ext uri="{FF2B5EF4-FFF2-40B4-BE49-F238E27FC236}">
                <a16:creationId xmlns:a16="http://schemas.microsoft.com/office/drawing/2014/main" id="{59CF2ABC-57DF-234B-A760-ED5576C617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67CAFE-D500-7745-B3D8-E891E1FDF48C}"/>
              </a:ext>
            </a:extLst>
          </p:cNvPr>
          <p:cNvSpPr>
            <a:spLocks noGrp="1"/>
          </p:cNvSpPr>
          <p:nvPr>
            <p:ph type="sldNum" sz="quarter" idx="12"/>
          </p:nvPr>
        </p:nvSpPr>
        <p:spPr/>
        <p:txBody>
          <a:bodyPr/>
          <a:lstStyle/>
          <a:p>
            <a:fld id="{99586AF3-41C1-2746-AFA5-CE8CDC03CC1E}" type="slidenum">
              <a:rPr lang="en-US" smtClean="0"/>
              <a:t>‹#›</a:t>
            </a:fld>
            <a:endParaRPr lang="en-US"/>
          </a:p>
        </p:txBody>
      </p:sp>
    </p:spTree>
    <p:extLst>
      <p:ext uri="{BB962C8B-B14F-4D97-AF65-F5344CB8AC3E}">
        <p14:creationId xmlns:p14="http://schemas.microsoft.com/office/powerpoint/2010/main" val="3186523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9A72B-1E64-384D-BF21-C39ED3315A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58D6CD-5392-D14D-AEC1-01C3135DF8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1302F2-4B90-534C-B710-F6F134D331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39FF9E-51F8-E943-B27A-D89124B6FC12}"/>
              </a:ext>
            </a:extLst>
          </p:cNvPr>
          <p:cNvSpPr>
            <a:spLocks noGrp="1"/>
          </p:cNvSpPr>
          <p:nvPr>
            <p:ph type="dt" sz="half" idx="10"/>
          </p:nvPr>
        </p:nvSpPr>
        <p:spPr/>
        <p:txBody>
          <a:bodyPr/>
          <a:lstStyle/>
          <a:p>
            <a:fld id="{B3650A85-1A85-6843-BCE5-B175BB11116A}" type="datetimeFigureOut">
              <a:rPr lang="en-US" smtClean="0"/>
              <a:t>4/2/19</a:t>
            </a:fld>
            <a:endParaRPr lang="en-US"/>
          </a:p>
        </p:txBody>
      </p:sp>
      <p:sp>
        <p:nvSpPr>
          <p:cNvPr id="6" name="Footer Placeholder 5">
            <a:extLst>
              <a:ext uri="{FF2B5EF4-FFF2-40B4-BE49-F238E27FC236}">
                <a16:creationId xmlns:a16="http://schemas.microsoft.com/office/drawing/2014/main" id="{C7CB5E50-8D7A-BB4F-9C85-744FF010B5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B9054D-2D81-3842-8908-E9EFCB66048D}"/>
              </a:ext>
            </a:extLst>
          </p:cNvPr>
          <p:cNvSpPr>
            <a:spLocks noGrp="1"/>
          </p:cNvSpPr>
          <p:nvPr>
            <p:ph type="sldNum" sz="quarter" idx="12"/>
          </p:nvPr>
        </p:nvSpPr>
        <p:spPr/>
        <p:txBody>
          <a:bodyPr/>
          <a:lstStyle/>
          <a:p>
            <a:fld id="{99586AF3-41C1-2746-AFA5-CE8CDC03CC1E}" type="slidenum">
              <a:rPr lang="en-US" smtClean="0"/>
              <a:t>‹#›</a:t>
            </a:fld>
            <a:endParaRPr lang="en-US"/>
          </a:p>
        </p:txBody>
      </p:sp>
    </p:spTree>
    <p:extLst>
      <p:ext uri="{BB962C8B-B14F-4D97-AF65-F5344CB8AC3E}">
        <p14:creationId xmlns:p14="http://schemas.microsoft.com/office/powerpoint/2010/main" val="2459885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98B3DF-6E64-D24C-82A9-C57204C42C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A65245-E6F4-4D42-BBB8-30799F206C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C6C0A0-1334-C544-8C40-E8D31A2AC4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50A85-1A85-6843-BCE5-B175BB11116A}" type="datetimeFigureOut">
              <a:rPr lang="en-US" smtClean="0"/>
              <a:t>4/2/19</a:t>
            </a:fld>
            <a:endParaRPr lang="en-US"/>
          </a:p>
        </p:txBody>
      </p:sp>
      <p:sp>
        <p:nvSpPr>
          <p:cNvPr id="5" name="Footer Placeholder 4">
            <a:extLst>
              <a:ext uri="{FF2B5EF4-FFF2-40B4-BE49-F238E27FC236}">
                <a16:creationId xmlns:a16="http://schemas.microsoft.com/office/drawing/2014/main" id="{AC691795-E259-FC44-805F-DC0E7D454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0E6E05-AF32-4548-BE94-23A8594D60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86AF3-41C1-2746-AFA5-CE8CDC03CC1E}" type="slidenum">
              <a:rPr lang="en-US" smtClean="0"/>
              <a:t>‹#›</a:t>
            </a:fld>
            <a:endParaRPr lang="en-US"/>
          </a:p>
        </p:txBody>
      </p:sp>
    </p:spTree>
    <p:extLst>
      <p:ext uri="{BB962C8B-B14F-4D97-AF65-F5344CB8AC3E}">
        <p14:creationId xmlns:p14="http://schemas.microsoft.com/office/powerpoint/2010/main" val="193074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tiff"/><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tiff"/><Relationship Id="rId7" Type="http://schemas.openxmlformats.org/officeDocument/2006/relationships/diagramLayout" Target="../diagrams/layout3.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Data" Target="../diagrams/data3.xml"/><Relationship Id="rId5" Type="http://schemas.openxmlformats.org/officeDocument/2006/relationships/image" Target="../media/image3.jpeg"/><Relationship Id="rId10" Type="http://schemas.microsoft.com/office/2007/relationships/diagramDrawing" Target="../diagrams/drawing3.xml"/><Relationship Id="rId4" Type="http://schemas.openxmlformats.org/officeDocument/2006/relationships/image" Target="../media/image2.jpeg"/><Relationship Id="rId9" Type="http://schemas.openxmlformats.org/officeDocument/2006/relationships/diagramColors" Target="../diagrams/colors3.xml"/></Relationships>
</file>

<file path=ppt/slides/_rels/slide5.xml.rels><?xml version="1.0" encoding="UTF-8" standalone="yes"?>
<Relationships xmlns="http://schemas.openxmlformats.org/package/2006/relationships"><Relationship Id="rId8" Type="http://schemas.openxmlformats.org/officeDocument/2006/relationships/image" Target="../media/image1.tiff"/><Relationship Id="rId13" Type="http://schemas.microsoft.com/office/2007/relationships/diagramDrawing" Target="../diagrams/drawing5.xml"/><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diagramColors" Target="../diagrams/colors5.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4.xml"/><Relationship Id="rId11" Type="http://schemas.openxmlformats.org/officeDocument/2006/relationships/diagramQuickStyle" Target="../diagrams/quickStyle5.xml"/><Relationship Id="rId5" Type="http://schemas.openxmlformats.org/officeDocument/2006/relationships/diagramQuickStyle" Target="../diagrams/quickStyle4.xml"/><Relationship Id="rId10" Type="http://schemas.openxmlformats.org/officeDocument/2006/relationships/diagramLayout" Target="../diagrams/layout5.xml"/><Relationship Id="rId4" Type="http://schemas.openxmlformats.org/officeDocument/2006/relationships/diagramLayout" Target="../diagrams/layout4.xml"/><Relationship Id="rId9" Type="http://schemas.openxmlformats.org/officeDocument/2006/relationships/diagramData" Target="../diagrams/data5.xml"/><Relationship Id="rId14" Type="http://schemas.openxmlformats.org/officeDocument/2006/relationships/image" Target="../media/image4.tiff"/></Relationships>
</file>

<file path=ppt/slides/_rels/slide6.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tiff"/><Relationship Id="rId13" Type="http://schemas.microsoft.com/office/2007/relationships/diagramDrawing" Target="../diagrams/drawing8.xml"/><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diagramColors" Target="../diagrams/colors8.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7.xml"/><Relationship Id="rId11" Type="http://schemas.openxmlformats.org/officeDocument/2006/relationships/diagramQuickStyle" Target="../diagrams/quickStyle8.xml"/><Relationship Id="rId5" Type="http://schemas.openxmlformats.org/officeDocument/2006/relationships/diagramQuickStyle" Target="../diagrams/quickStyle7.xml"/><Relationship Id="rId10" Type="http://schemas.openxmlformats.org/officeDocument/2006/relationships/diagramLayout" Target="../diagrams/layout8.xml"/><Relationship Id="rId4" Type="http://schemas.openxmlformats.org/officeDocument/2006/relationships/diagramLayout" Target="../diagrams/layout7.xml"/><Relationship Id="rId9" Type="http://schemas.openxmlformats.org/officeDocument/2006/relationships/diagramData" Target="../diagrams/data8.xml"/></Relationships>
</file>

<file path=ppt/slides/_rels/slide8.xml.rels><?xml version="1.0" encoding="UTF-8" standalone="yes"?>
<Relationships xmlns="http://schemas.openxmlformats.org/package/2006/relationships"><Relationship Id="rId8" Type="http://schemas.openxmlformats.org/officeDocument/2006/relationships/image" Target="../media/image1.tiff"/><Relationship Id="rId13" Type="http://schemas.microsoft.com/office/2007/relationships/diagramDrawing" Target="../diagrams/drawing10.xml"/><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diagramColors" Target="../diagrams/colors10.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9.xml"/><Relationship Id="rId11" Type="http://schemas.openxmlformats.org/officeDocument/2006/relationships/diagramQuickStyle" Target="../diagrams/quickStyle10.xml"/><Relationship Id="rId5" Type="http://schemas.openxmlformats.org/officeDocument/2006/relationships/diagramQuickStyle" Target="../diagrams/quickStyle9.xml"/><Relationship Id="rId10" Type="http://schemas.openxmlformats.org/officeDocument/2006/relationships/diagramLayout" Target="../diagrams/layout10.xml"/><Relationship Id="rId4" Type="http://schemas.openxmlformats.org/officeDocument/2006/relationships/diagramLayout" Target="../diagrams/layout9.xml"/><Relationship Id="rId9" Type="http://schemas.openxmlformats.org/officeDocument/2006/relationships/diagramData" Target="../diagrams/data10.xml"/><Relationship Id="rId1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tiff"/><Relationship Id="rId13" Type="http://schemas.microsoft.com/office/2007/relationships/diagramDrawing" Target="../diagrams/drawing12.xml"/><Relationship Id="rId3" Type="http://schemas.openxmlformats.org/officeDocument/2006/relationships/diagramData" Target="../diagrams/data11.xml"/><Relationship Id="rId7" Type="http://schemas.microsoft.com/office/2007/relationships/diagramDrawing" Target="../diagrams/drawing11.xml"/><Relationship Id="rId12" Type="http://schemas.openxmlformats.org/officeDocument/2006/relationships/diagramColors" Target="../diagrams/colors12.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1.xml"/><Relationship Id="rId11" Type="http://schemas.openxmlformats.org/officeDocument/2006/relationships/diagramQuickStyle" Target="../diagrams/quickStyle12.xml"/><Relationship Id="rId5" Type="http://schemas.openxmlformats.org/officeDocument/2006/relationships/diagramQuickStyle" Target="../diagrams/quickStyle11.xml"/><Relationship Id="rId15" Type="http://schemas.openxmlformats.org/officeDocument/2006/relationships/hyperlink" Target="https://www.nchsaa.org/sites/default/files/attachments/NCHSAAConcussionRTPProtocol.pdf" TargetMode="External"/><Relationship Id="rId10" Type="http://schemas.openxmlformats.org/officeDocument/2006/relationships/diagramLayout" Target="../diagrams/layout12.xml"/><Relationship Id="rId4" Type="http://schemas.openxmlformats.org/officeDocument/2006/relationships/diagramLayout" Target="../diagrams/layout11.xml"/><Relationship Id="rId9" Type="http://schemas.openxmlformats.org/officeDocument/2006/relationships/diagramData" Target="../diagrams/data12.xml"/><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606EBB3-9312-2E41-8DBE-EE69CCDB9D98}"/>
              </a:ext>
            </a:extLst>
          </p:cNvPr>
          <p:cNvSpPr txBox="1">
            <a:spLocks/>
          </p:cNvSpPr>
          <p:nvPr/>
        </p:nvSpPr>
        <p:spPr>
          <a:xfrm>
            <a:off x="6653600" y="2033321"/>
            <a:ext cx="5006336"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800" b="1" kern="1200" dirty="0">
                <a:solidFill>
                  <a:schemeClr val="tx1"/>
                </a:solidFill>
                <a:latin typeface="Calibri" panose="020F0502020204030204" pitchFamily="34" charset="0"/>
                <a:cs typeface="Calibri" panose="020F0502020204030204" pitchFamily="34" charset="0"/>
              </a:rPr>
              <a:t>Concussion Protocol: </a:t>
            </a:r>
            <a:br>
              <a:rPr lang="en-US" sz="2100" kern="1200" dirty="0">
                <a:solidFill>
                  <a:schemeClr val="tx1"/>
                </a:solidFill>
                <a:latin typeface="Calibri" panose="020F0502020204030204" pitchFamily="34" charset="0"/>
                <a:cs typeface="Calibri" panose="020F0502020204030204" pitchFamily="34" charset="0"/>
              </a:rPr>
            </a:br>
            <a:br>
              <a:rPr lang="en-US" sz="2100" kern="1200" dirty="0">
                <a:solidFill>
                  <a:schemeClr val="tx1"/>
                </a:solidFill>
                <a:latin typeface="Calibri" panose="020F0502020204030204" pitchFamily="34" charset="0"/>
                <a:cs typeface="Calibri" panose="020F0502020204030204" pitchFamily="34" charset="0"/>
              </a:rPr>
            </a:br>
            <a:r>
              <a:rPr lang="en-US" sz="2700" kern="1200" dirty="0">
                <a:solidFill>
                  <a:schemeClr val="tx1"/>
                </a:solidFill>
                <a:latin typeface="Calibri" panose="020F0502020204030204" pitchFamily="34" charset="0"/>
                <a:cs typeface="Calibri" panose="020F0502020204030204" pitchFamily="34" charset="0"/>
              </a:rPr>
              <a:t>Awareness, Recognition, and </a:t>
            </a:r>
            <a:br>
              <a:rPr lang="en-US" sz="2700" kern="1200" dirty="0">
                <a:solidFill>
                  <a:schemeClr val="tx1"/>
                </a:solidFill>
                <a:latin typeface="Calibri" panose="020F0502020204030204" pitchFamily="34" charset="0"/>
                <a:cs typeface="Calibri" panose="020F0502020204030204" pitchFamily="34" charset="0"/>
              </a:rPr>
            </a:br>
            <a:r>
              <a:rPr lang="en-US" sz="2700" kern="1200" dirty="0">
                <a:solidFill>
                  <a:schemeClr val="tx1"/>
                </a:solidFill>
                <a:latin typeface="Calibri" panose="020F0502020204030204" pitchFamily="34" charset="0"/>
                <a:cs typeface="Calibri" panose="020F0502020204030204" pitchFamily="34" charset="0"/>
              </a:rPr>
              <a:t>Progression to Return to Play</a:t>
            </a:r>
          </a:p>
        </p:txBody>
      </p:sp>
      <p:sp>
        <p:nvSpPr>
          <p:cNvPr id="9" name="Freeform: Shape 8">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283BDFE0-34FF-464D-950E-DF98B8281173}"/>
              </a:ext>
            </a:extLst>
          </p:cNvPr>
          <p:cNvPicPr>
            <a:picLocks noChangeAspect="1"/>
          </p:cNvPicPr>
          <p:nvPr/>
        </p:nvPicPr>
        <p:blipFill>
          <a:blip r:embed="rId2"/>
          <a:stretch>
            <a:fillRect/>
          </a:stretch>
        </p:blipFill>
        <p:spPr>
          <a:xfrm>
            <a:off x="364241" y="643466"/>
            <a:ext cx="4105275" cy="4105275"/>
          </a:xfrm>
          <a:prstGeom prst="rect">
            <a:avLst/>
          </a:prstGeom>
        </p:spPr>
      </p:pic>
      <p:sp>
        <p:nvSpPr>
          <p:cNvPr id="4" name="Subtitle 2">
            <a:extLst>
              <a:ext uri="{FF2B5EF4-FFF2-40B4-BE49-F238E27FC236}">
                <a16:creationId xmlns:a16="http://schemas.microsoft.com/office/drawing/2014/main" id="{691F44D9-7749-6841-A320-EF4A2C089134}"/>
              </a:ext>
            </a:extLst>
          </p:cNvPr>
          <p:cNvSpPr txBox="1">
            <a:spLocks/>
          </p:cNvSpPr>
          <p:nvPr/>
        </p:nvSpPr>
        <p:spPr>
          <a:xfrm>
            <a:off x="6653600" y="3870869"/>
            <a:ext cx="5006336" cy="318168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1800" dirty="0"/>
          </a:p>
          <a:p>
            <a:pPr marL="0" indent="0" algn="ctr">
              <a:buNone/>
            </a:pPr>
            <a:r>
              <a:rPr lang="en-US" sz="1800" dirty="0"/>
              <a:t>To help educate coaches on the importance of concussions, how to recognize when their players sustain a concussion, and understand how to facilitate the return to play protocol</a:t>
            </a:r>
          </a:p>
        </p:txBody>
      </p:sp>
      <p:sp>
        <p:nvSpPr>
          <p:cNvPr id="7" name="Subtitle 2">
            <a:extLst>
              <a:ext uri="{FF2B5EF4-FFF2-40B4-BE49-F238E27FC236}">
                <a16:creationId xmlns:a16="http://schemas.microsoft.com/office/drawing/2014/main" id="{4C4D9B5C-7E9C-864A-8268-EF29D5E39C44}"/>
              </a:ext>
            </a:extLst>
          </p:cNvPr>
          <p:cNvSpPr txBox="1">
            <a:spLocks/>
          </p:cNvSpPr>
          <p:nvPr/>
        </p:nvSpPr>
        <p:spPr>
          <a:xfrm>
            <a:off x="4021152" y="6263275"/>
            <a:ext cx="8170848" cy="640831"/>
          </a:xfrm>
          <a:prstGeom prst="rect">
            <a:avLst/>
          </a:prstGeom>
          <a:ln w="76200">
            <a:noFill/>
          </a:ln>
        </p:spPr>
        <p:txBody>
          <a:bodyPr vert="horz" lIns="91440" tIns="45720" rIns="91440" bIns="45720" rtlCol="0" anchor="t">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200" dirty="0"/>
          </a:p>
          <a:p>
            <a:r>
              <a:rPr lang="en-US" sz="2200" dirty="0"/>
              <a:t>Created by:  Morgan Green, Mohammed </a:t>
            </a:r>
            <a:r>
              <a:rPr lang="en-US" sz="2200" dirty="0" err="1"/>
              <a:t>Chehata</a:t>
            </a:r>
            <a:r>
              <a:rPr lang="en-US" sz="2200" dirty="0"/>
              <a:t>, Andy </a:t>
            </a:r>
            <a:r>
              <a:rPr lang="en-US" sz="2200" dirty="0" err="1"/>
              <a:t>Seraphin</a:t>
            </a:r>
            <a:r>
              <a:rPr lang="en-US" sz="2200" dirty="0"/>
              <a:t>, Natalie McNerney, Emily </a:t>
            </a:r>
            <a:r>
              <a:rPr lang="en-US" sz="2200" dirty="0" err="1"/>
              <a:t>Vosburg</a:t>
            </a:r>
            <a:endParaRPr lang="en-US" sz="2200" dirty="0"/>
          </a:p>
        </p:txBody>
      </p:sp>
    </p:spTree>
    <p:extLst>
      <p:ext uri="{BB962C8B-B14F-4D97-AF65-F5344CB8AC3E}">
        <p14:creationId xmlns:p14="http://schemas.microsoft.com/office/powerpoint/2010/main" val="79567396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 name="Rectangle 7"/>
          <p:cNvSpPr/>
          <p:nvPr/>
        </p:nvSpPr>
        <p:spPr>
          <a:xfrm>
            <a:off x="0" y="593039"/>
            <a:ext cx="12192000" cy="1114735"/>
          </a:xfrm>
          <a:prstGeom prst="rect">
            <a:avLst/>
          </a:prstGeom>
          <a:solidFill>
            <a:srgbClr val="041F53"/>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TextBox 13"/>
          <p:cNvSpPr txBox="1"/>
          <p:nvPr/>
        </p:nvSpPr>
        <p:spPr>
          <a:xfrm>
            <a:off x="285730" y="590465"/>
            <a:ext cx="11813637" cy="1077218"/>
          </a:xfrm>
          <a:prstGeom prst="rect">
            <a:avLst/>
          </a:prstGeom>
          <a:noFill/>
        </p:spPr>
        <p:txBody>
          <a:bodyPr wrap="square" rtlCol="0">
            <a:spAutoFit/>
          </a:bodyPr>
          <a:lstStyle/>
          <a:p>
            <a:pPr algn="ctr"/>
            <a:r>
              <a:rPr lang="en-US" sz="3200" b="1" dirty="0">
                <a:solidFill>
                  <a:schemeClr val="bg1"/>
                </a:solidFill>
              </a:rPr>
              <a:t>Concussions impact athletes every year, causing them major setbacks in their sport and life</a:t>
            </a:r>
          </a:p>
        </p:txBody>
      </p:sp>
      <p:sp>
        <p:nvSpPr>
          <p:cNvPr id="16" name="Rounded Rectangle 15"/>
          <p:cNvSpPr/>
          <p:nvPr/>
        </p:nvSpPr>
        <p:spPr>
          <a:xfrm>
            <a:off x="692156" y="1835624"/>
            <a:ext cx="10924111" cy="610705"/>
          </a:xfrm>
          <a:prstGeom prst="roundRect">
            <a:avLst/>
          </a:prstGeom>
          <a:solidFill>
            <a:schemeClr val="bg1"/>
          </a:solidFill>
          <a:ln w="57150" cmpd="sng">
            <a:solidFill>
              <a:srgbClr val="041F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8" name="TextBox 17"/>
          <p:cNvSpPr txBox="1"/>
          <p:nvPr/>
        </p:nvSpPr>
        <p:spPr>
          <a:xfrm>
            <a:off x="1482256" y="1916758"/>
            <a:ext cx="9691516" cy="461665"/>
          </a:xfrm>
          <a:prstGeom prst="rect">
            <a:avLst/>
          </a:prstGeom>
          <a:noFill/>
        </p:spPr>
        <p:txBody>
          <a:bodyPr wrap="square" rtlCol="0">
            <a:spAutoFit/>
          </a:bodyPr>
          <a:lstStyle/>
          <a:p>
            <a:r>
              <a:rPr lang="en-US" sz="2400" dirty="0">
                <a:solidFill>
                  <a:srgbClr val="041F53"/>
                </a:solidFill>
              </a:rPr>
              <a:t>A</a:t>
            </a:r>
            <a:r>
              <a:rPr lang="en-US" sz="2400" b="1" dirty="0">
                <a:solidFill>
                  <a:srgbClr val="041F53"/>
                </a:solidFill>
              </a:rPr>
              <a:t> concussion </a:t>
            </a:r>
            <a:r>
              <a:rPr lang="en-US" sz="2400" dirty="0">
                <a:solidFill>
                  <a:srgbClr val="041F53"/>
                </a:solidFill>
              </a:rPr>
              <a:t>is a traumatic brain injury induced by biomechanical forces.</a:t>
            </a:r>
          </a:p>
        </p:txBody>
      </p:sp>
      <p:graphicFrame>
        <p:nvGraphicFramePr>
          <p:cNvPr id="31" name="Diagram 30"/>
          <p:cNvGraphicFramePr/>
          <p:nvPr>
            <p:extLst/>
          </p:nvPr>
        </p:nvGraphicFramePr>
        <p:xfrm>
          <a:off x="-92633" y="6424777"/>
          <a:ext cx="12192000" cy="390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12AEF44B-DE9A-FA4D-8293-8439FED9153E}"/>
              </a:ext>
            </a:extLst>
          </p:cNvPr>
          <p:cNvPicPr>
            <a:picLocks noChangeAspect="1"/>
          </p:cNvPicPr>
          <p:nvPr/>
        </p:nvPicPr>
        <p:blipFill rotWithShape="1">
          <a:blip r:embed="rId8"/>
          <a:srcRect t="12226" b="15982"/>
          <a:stretch/>
        </p:blipFill>
        <p:spPr>
          <a:xfrm>
            <a:off x="11357784" y="24812"/>
            <a:ext cx="787900" cy="565653"/>
          </a:xfrm>
          <a:prstGeom prst="rect">
            <a:avLst/>
          </a:prstGeom>
        </p:spPr>
      </p:pic>
      <p:sp>
        <p:nvSpPr>
          <p:cNvPr id="26" name="Rectangle 25">
            <a:extLst>
              <a:ext uri="{FF2B5EF4-FFF2-40B4-BE49-F238E27FC236}">
                <a16:creationId xmlns:a16="http://schemas.microsoft.com/office/drawing/2014/main" id="{B0F7612D-42AC-2C4E-985E-0E39CE260295}"/>
              </a:ext>
            </a:extLst>
          </p:cNvPr>
          <p:cNvSpPr/>
          <p:nvPr/>
        </p:nvSpPr>
        <p:spPr>
          <a:xfrm>
            <a:off x="5487924" y="2589976"/>
            <a:ext cx="6263810" cy="3674985"/>
          </a:xfrm>
          <a:prstGeom prst="rect">
            <a:avLst/>
          </a:prstGeom>
          <a:solidFill>
            <a:srgbClr val="041F53"/>
          </a:solidFill>
          <a:ln w="57150"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Rectangle 8">
            <a:extLst>
              <a:ext uri="{FF2B5EF4-FFF2-40B4-BE49-F238E27FC236}">
                <a16:creationId xmlns:a16="http://schemas.microsoft.com/office/drawing/2014/main" id="{ED0BCEFA-96F2-C543-A108-29413B29D0AE}"/>
              </a:ext>
            </a:extLst>
          </p:cNvPr>
          <p:cNvSpPr/>
          <p:nvPr/>
        </p:nvSpPr>
        <p:spPr>
          <a:xfrm>
            <a:off x="5655734" y="2860968"/>
            <a:ext cx="6096000" cy="3200876"/>
          </a:xfrm>
          <a:prstGeom prst="rect">
            <a:avLst/>
          </a:prstGeom>
        </p:spPr>
        <p:txBody>
          <a:bodyPr>
            <a:spAutoFit/>
          </a:bodyPr>
          <a:lstStyle/>
          <a:p>
            <a:pPr algn="ctr">
              <a:spcAft>
                <a:spcPts val="1600"/>
              </a:spcAft>
            </a:pPr>
            <a:r>
              <a:rPr lang="en-US" b="1" i="1" dirty="0">
                <a:solidFill>
                  <a:srgbClr val="FFFFFF"/>
                </a:solidFill>
                <a:latin typeface="Lato"/>
              </a:rPr>
              <a:t>Long Term Effects of a Concussion</a:t>
            </a:r>
            <a:endParaRPr lang="en-US" b="1" i="1" strike="noStrike" dirty="0">
              <a:solidFill>
                <a:srgbClr val="000000"/>
              </a:solidFill>
              <a:effectLst/>
              <a:latin typeface="-webkit-standard"/>
            </a:endParaRPr>
          </a:p>
          <a:p>
            <a:pPr>
              <a:spcAft>
                <a:spcPts val="1600"/>
              </a:spcAft>
            </a:pPr>
            <a:r>
              <a:rPr lang="en-US" b="1" dirty="0">
                <a:solidFill>
                  <a:srgbClr val="FFFFFF"/>
                </a:solidFill>
                <a:latin typeface="Lato"/>
              </a:rPr>
              <a:t>Post Concussion Syndrome</a:t>
            </a:r>
            <a:r>
              <a:rPr lang="en-US" dirty="0">
                <a:solidFill>
                  <a:srgbClr val="FFFFFF"/>
                </a:solidFill>
                <a:latin typeface="Lato"/>
              </a:rPr>
              <a:t>: 10% of people develop physical, cognitive and/or emotional/behavioral symptoms that can last for weeks or months</a:t>
            </a:r>
            <a:endParaRPr lang="en-US" b="0" i="0" u="none" strike="noStrike" dirty="0">
              <a:solidFill>
                <a:srgbClr val="000000"/>
              </a:solidFill>
              <a:effectLst/>
              <a:latin typeface="-webkit-standard"/>
            </a:endParaRPr>
          </a:p>
          <a:p>
            <a:pPr>
              <a:spcAft>
                <a:spcPts val="1600"/>
              </a:spcAft>
            </a:pPr>
            <a:r>
              <a:rPr lang="en-US" b="1" dirty="0">
                <a:solidFill>
                  <a:srgbClr val="FFFFFF"/>
                </a:solidFill>
                <a:latin typeface="Lato"/>
              </a:rPr>
              <a:t>Second Impact Syndrome</a:t>
            </a:r>
            <a:r>
              <a:rPr lang="en-US" dirty="0">
                <a:solidFill>
                  <a:srgbClr val="FFFFFF"/>
                </a:solidFill>
                <a:latin typeface="Lato"/>
              </a:rPr>
              <a:t>: sustaining a second injury before full recovery from the first can be </a:t>
            </a:r>
            <a:r>
              <a:rPr lang="en-US" b="1" u="sng" dirty="0">
                <a:solidFill>
                  <a:srgbClr val="FFFFFF"/>
                </a:solidFill>
                <a:latin typeface="Lato"/>
              </a:rPr>
              <a:t>FATAL</a:t>
            </a:r>
            <a:r>
              <a:rPr lang="en-US" dirty="0">
                <a:solidFill>
                  <a:srgbClr val="FFFFFF"/>
                </a:solidFill>
                <a:latin typeface="Lato"/>
              </a:rPr>
              <a:t>!! </a:t>
            </a:r>
            <a:endParaRPr lang="en-US" b="0" i="0" u="none" strike="noStrike" dirty="0">
              <a:solidFill>
                <a:srgbClr val="000000"/>
              </a:solidFill>
              <a:effectLst/>
              <a:latin typeface="-webkit-standard"/>
            </a:endParaRPr>
          </a:p>
          <a:p>
            <a:r>
              <a:rPr lang="en-US" b="1" dirty="0">
                <a:solidFill>
                  <a:srgbClr val="FFFFFF"/>
                </a:solidFill>
                <a:latin typeface="Lato"/>
              </a:rPr>
              <a:t>Chronic Traumatic Encephalopathy</a:t>
            </a:r>
            <a:r>
              <a:rPr lang="en-US" dirty="0">
                <a:solidFill>
                  <a:srgbClr val="FFFFFF"/>
                </a:solidFill>
                <a:latin typeface="Lato"/>
              </a:rPr>
              <a:t>: progressive neurodegenerative disorder related to exposure to repeated </a:t>
            </a:r>
            <a:r>
              <a:rPr lang="en-US" dirty="0" err="1">
                <a:solidFill>
                  <a:srgbClr val="FFFFFF"/>
                </a:solidFill>
                <a:latin typeface="Lato"/>
              </a:rPr>
              <a:t>subconcussive</a:t>
            </a:r>
            <a:r>
              <a:rPr lang="en-US" dirty="0">
                <a:solidFill>
                  <a:srgbClr val="FFFFFF"/>
                </a:solidFill>
                <a:latin typeface="Lato"/>
              </a:rPr>
              <a:t> impacts</a:t>
            </a:r>
            <a:endParaRPr lang="en-US" dirty="0"/>
          </a:p>
        </p:txBody>
      </p:sp>
      <p:sp>
        <p:nvSpPr>
          <p:cNvPr id="11" name="Oval 10">
            <a:extLst>
              <a:ext uri="{FF2B5EF4-FFF2-40B4-BE49-F238E27FC236}">
                <a16:creationId xmlns:a16="http://schemas.microsoft.com/office/drawing/2014/main" id="{B30753AA-B0E3-D94D-868E-D64D666F2B82}"/>
              </a:ext>
            </a:extLst>
          </p:cNvPr>
          <p:cNvSpPr/>
          <p:nvPr/>
        </p:nvSpPr>
        <p:spPr>
          <a:xfrm>
            <a:off x="1127161" y="2630869"/>
            <a:ext cx="4073151" cy="1170035"/>
          </a:xfrm>
          <a:prstGeom prst="ellipse">
            <a:avLst/>
          </a:prstGeom>
          <a:solidFill>
            <a:srgbClr val="002060"/>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7495B80-1B73-124C-90F3-07F272E75721}"/>
              </a:ext>
            </a:extLst>
          </p:cNvPr>
          <p:cNvSpPr/>
          <p:nvPr/>
        </p:nvSpPr>
        <p:spPr>
          <a:xfrm>
            <a:off x="1492626" y="2790685"/>
            <a:ext cx="3259287" cy="830997"/>
          </a:xfrm>
          <a:prstGeom prst="rect">
            <a:avLst/>
          </a:prstGeom>
        </p:spPr>
        <p:txBody>
          <a:bodyPr wrap="square">
            <a:spAutoFit/>
          </a:bodyPr>
          <a:lstStyle/>
          <a:p>
            <a:pPr algn="ctr"/>
            <a:r>
              <a:rPr lang="en-US" sz="1600" dirty="0">
                <a:solidFill>
                  <a:schemeClr val="bg1"/>
                </a:solidFill>
                <a:latin typeface="Lato"/>
              </a:rPr>
              <a:t>Each year, between 1.6 and 3.8 million sports-related concussions are  reported in the United States</a:t>
            </a:r>
            <a:endParaRPr lang="en-US" sz="1600" dirty="0">
              <a:solidFill>
                <a:schemeClr val="bg1"/>
              </a:solidFill>
            </a:endParaRPr>
          </a:p>
        </p:txBody>
      </p:sp>
      <p:sp>
        <p:nvSpPr>
          <p:cNvPr id="13" name="5-Point Star 12">
            <a:extLst>
              <a:ext uri="{FF2B5EF4-FFF2-40B4-BE49-F238E27FC236}">
                <a16:creationId xmlns:a16="http://schemas.microsoft.com/office/drawing/2014/main" id="{913A1E4D-5D71-5E46-9639-122B4FB37861}"/>
              </a:ext>
            </a:extLst>
          </p:cNvPr>
          <p:cNvSpPr/>
          <p:nvPr/>
        </p:nvSpPr>
        <p:spPr>
          <a:xfrm>
            <a:off x="151557" y="5451139"/>
            <a:ext cx="783924" cy="610705"/>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C5E05A68-51E9-D34D-BD62-6FA0221B6C7F}"/>
              </a:ext>
            </a:extLst>
          </p:cNvPr>
          <p:cNvSpPr/>
          <p:nvPr/>
        </p:nvSpPr>
        <p:spPr>
          <a:xfrm>
            <a:off x="1127162" y="5327294"/>
            <a:ext cx="4103458" cy="836368"/>
          </a:xfrm>
          <a:prstGeom prst="roundRect">
            <a:avLst/>
          </a:prstGeom>
          <a:solidFill>
            <a:schemeClr val="bg1"/>
          </a:solidFill>
          <a:ln w="57150" cmpd="sng">
            <a:solidFill>
              <a:srgbClr val="041F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2060"/>
                </a:solidFill>
              </a:rPr>
              <a:t>Coaches should understand the severity of concussions in order to prioritize health over missed playing time</a:t>
            </a:r>
          </a:p>
        </p:txBody>
      </p:sp>
      <p:sp>
        <p:nvSpPr>
          <p:cNvPr id="34" name="Oval 33">
            <a:extLst>
              <a:ext uri="{FF2B5EF4-FFF2-40B4-BE49-F238E27FC236}">
                <a16:creationId xmlns:a16="http://schemas.microsoft.com/office/drawing/2014/main" id="{0EC7AD1F-464B-4E41-B312-FF0A43875A6A}"/>
              </a:ext>
            </a:extLst>
          </p:cNvPr>
          <p:cNvSpPr/>
          <p:nvPr/>
        </p:nvSpPr>
        <p:spPr>
          <a:xfrm>
            <a:off x="1127161" y="3925760"/>
            <a:ext cx="4073151" cy="1170035"/>
          </a:xfrm>
          <a:prstGeom prst="ellipse">
            <a:avLst/>
          </a:prstGeom>
          <a:solidFill>
            <a:srgbClr val="002060"/>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A5BF1E4-029E-7242-8C3A-B562193F06A0}"/>
              </a:ext>
            </a:extLst>
          </p:cNvPr>
          <p:cNvSpPr/>
          <p:nvPr/>
        </p:nvSpPr>
        <p:spPr>
          <a:xfrm>
            <a:off x="1492626" y="4148601"/>
            <a:ext cx="3372530" cy="830997"/>
          </a:xfrm>
          <a:prstGeom prst="rect">
            <a:avLst/>
          </a:prstGeom>
        </p:spPr>
        <p:txBody>
          <a:bodyPr wrap="square">
            <a:spAutoFit/>
          </a:bodyPr>
          <a:lstStyle/>
          <a:p>
            <a:pPr algn="ctr"/>
            <a:r>
              <a:rPr lang="en-US" sz="1600" dirty="0">
                <a:solidFill>
                  <a:schemeClr val="bg1"/>
                </a:solidFill>
              </a:rPr>
              <a:t>Higher number of match hours played in the AFL associated with increased risk of sustaining a concussion</a:t>
            </a:r>
          </a:p>
        </p:txBody>
      </p:sp>
    </p:spTree>
    <p:extLst>
      <p:ext uri="{BB962C8B-B14F-4D97-AF65-F5344CB8AC3E}">
        <p14:creationId xmlns:p14="http://schemas.microsoft.com/office/powerpoint/2010/main" val="1659662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27" name="Rectangle 26">
            <a:extLst>
              <a:ext uri="{FF2B5EF4-FFF2-40B4-BE49-F238E27FC236}">
                <a16:creationId xmlns:a16="http://schemas.microsoft.com/office/drawing/2014/main" id="{9BBC7C2C-0EBD-6C45-9646-0092593A79EC}"/>
              </a:ext>
            </a:extLst>
          </p:cNvPr>
          <p:cNvSpPr/>
          <p:nvPr/>
        </p:nvSpPr>
        <p:spPr>
          <a:xfrm>
            <a:off x="902889" y="2835029"/>
            <a:ext cx="4854445" cy="2266427"/>
          </a:xfrm>
          <a:prstGeom prst="rect">
            <a:avLst/>
          </a:prstGeom>
          <a:solidFill>
            <a:srgbClr val="041F53"/>
          </a:solidFill>
          <a:ln w="38100" cmpd="sng">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fontAlgn="base"/>
            <a:endParaRPr lang="en-US" dirty="0"/>
          </a:p>
        </p:txBody>
      </p:sp>
      <p:sp>
        <p:nvSpPr>
          <p:cNvPr id="8" name="Rectangle 7"/>
          <p:cNvSpPr/>
          <p:nvPr/>
        </p:nvSpPr>
        <p:spPr>
          <a:xfrm>
            <a:off x="0" y="593039"/>
            <a:ext cx="12192000" cy="1114735"/>
          </a:xfrm>
          <a:prstGeom prst="rect">
            <a:avLst/>
          </a:prstGeom>
          <a:solidFill>
            <a:srgbClr val="041F53"/>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TextBox 13"/>
          <p:cNvSpPr txBox="1"/>
          <p:nvPr/>
        </p:nvSpPr>
        <p:spPr>
          <a:xfrm>
            <a:off x="285730" y="590465"/>
            <a:ext cx="11813637" cy="1077218"/>
          </a:xfrm>
          <a:prstGeom prst="rect">
            <a:avLst/>
          </a:prstGeom>
          <a:noFill/>
        </p:spPr>
        <p:txBody>
          <a:bodyPr wrap="square" rtlCol="0">
            <a:spAutoFit/>
          </a:bodyPr>
          <a:lstStyle/>
          <a:p>
            <a:pPr algn="ctr"/>
            <a:r>
              <a:rPr lang="en-US" sz="3200" b="1" dirty="0">
                <a:solidFill>
                  <a:schemeClr val="bg1"/>
                </a:solidFill>
              </a:rPr>
              <a:t>Recognize the signs and symptoms of a concussion in order to your players proper medical attention</a:t>
            </a:r>
          </a:p>
        </p:txBody>
      </p:sp>
      <p:pic>
        <p:nvPicPr>
          <p:cNvPr id="2" name="Picture 1">
            <a:extLst>
              <a:ext uri="{FF2B5EF4-FFF2-40B4-BE49-F238E27FC236}">
                <a16:creationId xmlns:a16="http://schemas.microsoft.com/office/drawing/2014/main" id="{12AEF44B-DE9A-FA4D-8293-8439FED9153E}"/>
              </a:ext>
            </a:extLst>
          </p:cNvPr>
          <p:cNvPicPr>
            <a:picLocks noChangeAspect="1"/>
          </p:cNvPicPr>
          <p:nvPr/>
        </p:nvPicPr>
        <p:blipFill rotWithShape="1">
          <a:blip r:embed="rId3"/>
          <a:srcRect t="12226" b="15982"/>
          <a:stretch/>
        </p:blipFill>
        <p:spPr>
          <a:xfrm>
            <a:off x="11357784" y="24812"/>
            <a:ext cx="787900" cy="565653"/>
          </a:xfrm>
          <a:prstGeom prst="rect">
            <a:avLst/>
          </a:prstGeom>
        </p:spPr>
      </p:pic>
      <p:graphicFrame>
        <p:nvGraphicFramePr>
          <p:cNvPr id="19" name="Diagram 18">
            <a:extLst>
              <a:ext uri="{FF2B5EF4-FFF2-40B4-BE49-F238E27FC236}">
                <a16:creationId xmlns:a16="http://schemas.microsoft.com/office/drawing/2014/main" id="{98F5BAF1-9A03-E94D-8578-4DC113536515}"/>
              </a:ext>
            </a:extLst>
          </p:cNvPr>
          <p:cNvGraphicFramePr/>
          <p:nvPr>
            <p:extLst>
              <p:ext uri="{D42A27DB-BD31-4B8C-83A1-F6EECF244321}">
                <p14:modId xmlns:p14="http://schemas.microsoft.com/office/powerpoint/2010/main" val="3793437621"/>
              </p:ext>
            </p:extLst>
          </p:nvPr>
        </p:nvGraphicFramePr>
        <p:xfrm>
          <a:off x="-92633" y="6411527"/>
          <a:ext cx="12192000" cy="3908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a:extLst>
              <a:ext uri="{FF2B5EF4-FFF2-40B4-BE49-F238E27FC236}">
                <a16:creationId xmlns:a16="http://schemas.microsoft.com/office/drawing/2014/main" id="{EE59C81B-9D71-3348-9622-500EA76B47E4}"/>
              </a:ext>
            </a:extLst>
          </p:cNvPr>
          <p:cNvSpPr/>
          <p:nvPr/>
        </p:nvSpPr>
        <p:spPr>
          <a:xfrm>
            <a:off x="2038061" y="3045030"/>
            <a:ext cx="3471332" cy="1754326"/>
          </a:xfrm>
          <a:prstGeom prst="rect">
            <a:avLst/>
          </a:prstGeom>
        </p:spPr>
        <p:txBody>
          <a:bodyPr wrap="square">
            <a:spAutoFit/>
          </a:bodyPr>
          <a:lstStyle/>
          <a:p>
            <a:pPr fontAlgn="base">
              <a:buFont typeface="Arial" panose="020B0604020202020204" pitchFamily="34" charset="0"/>
              <a:buChar char="•"/>
            </a:pPr>
            <a:r>
              <a:rPr lang="en-US" dirty="0">
                <a:solidFill>
                  <a:srgbClr val="FFFFFF"/>
                </a:solidFill>
                <a:latin typeface="Calibri" panose="020F0502020204030204" pitchFamily="34" charset="0"/>
                <a:cs typeface="Calibri" panose="020F0502020204030204" pitchFamily="34" charset="0"/>
              </a:rPr>
              <a:t> Headache</a:t>
            </a:r>
          </a:p>
          <a:p>
            <a:pPr fontAlgn="base">
              <a:buFont typeface="Arial" panose="020B0604020202020204" pitchFamily="34" charset="0"/>
              <a:buChar char="•"/>
            </a:pPr>
            <a:r>
              <a:rPr lang="en-US" dirty="0">
                <a:solidFill>
                  <a:srgbClr val="FFFFFF"/>
                </a:solidFill>
                <a:latin typeface="Calibri" panose="020F0502020204030204" pitchFamily="34" charset="0"/>
                <a:cs typeface="Calibri" panose="020F0502020204030204" pitchFamily="34" charset="0"/>
              </a:rPr>
              <a:t> Dizziness</a:t>
            </a:r>
          </a:p>
          <a:p>
            <a:pPr fontAlgn="base">
              <a:buFont typeface="Arial" panose="020B0604020202020204" pitchFamily="34" charset="0"/>
              <a:buChar char="•"/>
            </a:pPr>
            <a:r>
              <a:rPr lang="en-US" dirty="0">
                <a:solidFill>
                  <a:srgbClr val="FFFFFF"/>
                </a:solidFill>
                <a:latin typeface="Calibri" panose="020F0502020204030204" pitchFamily="34" charset="0"/>
                <a:cs typeface="Calibri" panose="020F0502020204030204" pitchFamily="34" charset="0"/>
              </a:rPr>
              <a:t> Amnesia</a:t>
            </a:r>
          </a:p>
          <a:p>
            <a:pPr fontAlgn="base">
              <a:buFont typeface="Arial" panose="020B0604020202020204" pitchFamily="34" charset="0"/>
              <a:buChar char="•"/>
            </a:pPr>
            <a:r>
              <a:rPr lang="en-US" dirty="0">
                <a:solidFill>
                  <a:srgbClr val="FFFFFF"/>
                </a:solidFill>
                <a:latin typeface="Calibri" panose="020F0502020204030204" pitchFamily="34" charset="0"/>
                <a:cs typeface="Calibri" panose="020F0502020204030204" pitchFamily="34" charset="0"/>
              </a:rPr>
              <a:t> Poor coordination</a:t>
            </a:r>
          </a:p>
          <a:p>
            <a:pPr fontAlgn="base">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 Feels like you are “In a Fog” </a:t>
            </a:r>
          </a:p>
          <a:p>
            <a:pPr fontAlgn="base">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 Loss of consciousness</a:t>
            </a:r>
          </a:p>
        </p:txBody>
      </p:sp>
      <p:sp>
        <p:nvSpPr>
          <p:cNvPr id="22" name="TextBox 21">
            <a:extLst>
              <a:ext uri="{FF2B5EF4-FFF2-40B4-BE49-F238E27FC236}">
                <a16:creationId xmlns:a16="http://schemas.microsoft.com/office/drawing/2014/main" id="{C7F56ACE-8683-5148-BFBD-B0AFAC2C130E}"/>
              </a:ext>
            </a:extLst>
          </p:cNvPr>
          <p:cNvSpPr txBox="1"/>
          <p:nvPr/>
        </p:nvSpPr>
        <p:spPr>
          <a:xfrm>
            <a:off x="6682910" y="1883663"/>
            <a:ext cx="4854444" cy="923330"/>
          </a:xfrm>
          <a:prstGeom prst="rect">
            <a:avLst/>
          </a:prstGeom>
          <a:solidFill>
            <a:srgbClr val="C00000"/>
          </a:solidFill>
          <a:ln w="38100">
            <a:solidFill>
              <a:srgbClr val="002060"/>
            </a:solidFill>
          </a:ln>
        </p:spPr>
        <p:txBody>
          <a:bodyPr wrap="square" rtlCol="0">
            <a:spAutoFit/>
          </a:bodyPr>
          <a:lstStyle/>
          <a:p>
            <a:r>
              <a:rPr lang="en-US" dirty="0">
                <a:solidFill>
                  <a:schemeClr val="bg1"/>
                </a:solidFill>
              </a:rPr>
              <a:t>If one of your players experiences a collision and </a:t>
            </a:r>
            <a:r>
              <a:rPr lang="en-US" b="1" u="sng" dirty="0">
                <a:solidFill>
                  <a:schemeClr val="bg1"/>
                </a:solidFill>
              </a:rPr>
              <a:t>YOU NOTICE </a:t>
            </a:r>
            <a:r>
              <a:rPr lang="en-US" dirty="0">
                <a:solidFill>
                  <a:schemeClr val="bg1"/>
                </a:solidFill>
              </a:rPr>
              <a:t>any of the following signs &amp; symptoms, it is possible they have a concussion.</a:t>
            </a:r>
            <a:endParaRPr lang="en-US" sz="2000" b="1" dirty="0">
              <a:solidFill>
                <a:schemeClr val="bg1"/>
              </a:solidFill>
            </a:endParaRPr>
          </a:p>
        </p:txBody>
      </p:sp>
      <p:sp>
        <p:nvSpPr>
          <p:cNvPr id="23" name="Rectangle 22">
            <a:extLst>
              <a:ext uri="{FF2B5EF4-FFF2-40B4-BE49-F238E27FC236}">
                <a16:creationId xmlns:a16="http://schemas.microsoft.com/office/drawing/2014/main" id="{477BF991-FF42-F446-884F-F37C6834839F}"/>
              </a:ext>
            </a:extLst>
          </p:cNvPr>
          <p:cNvSpPr/>
          <p:nvPr/>
        </p:nvSpPr>
        <p:spPr>
          <a:xfrm>
            <a:off x="6682910" y="2806993"/>
            <a:ext cx="4854445" cy="2294463"/>
          </a:xfrm>
          <a:prstGeom prst="rect">
            <a:avLst/>
          </a:prstGeom>
          <a:solidFill>
            <a:srgbClr val="041F53"/>
          </a:solidFill>
          <a:ln w="38100" cmpd="sng">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fontAlgn="base"/>
            <a:endParaRPr lang="en-US" dirty="0"/>
          </a:p>
        </p:txBody>
      </p:sp>
      <p:sp>
        <p:nvSpPr>
          <p:cNvPr id="6" name="Rectangle 5">
            <a:extLst>
              <a:ext uri="{FF2B5EF4-FFF2-40B4-BE49-F238E27FC236}">
                <a16:creationId xmlns:a16="http://schemas.microsoft.com/office/drawing/2014/main" id="{D8D083D9-8DAD-8A42-BF4F-BE85167868E0}"/>
              </a:ext>
            </a:extLst>
          </p:cNvPr>
          <p:cNvSpPr/>
          <p:nvPr/>
        </p:nvSpPr>
        <p:spPr>
          <a:xfrm>
            <a:off x="7784851" y="3018516"/>
            <a:ext cx="3572933" cy="1754326"/>
          </a:xfrm>
          <a:prstGeom prst="rect">
            <a:avLst/>
          </a:prstGeom>
        </p:spPr>
        <p:txBody>
          <a:bodyPr wrap="square">
            <a:spAutoFit/>
          </a:bodyPr>
          <a:lstStyle/>
          <a:p>
            <a:pPr fontAlgn="base">
              <a:buFont typeface="Arial" panose="020B0604020202020204" pitchFamily="34" charset="0"/>
              <a:buChar char="•"/>
            </a:pPr>
            <a:r>
              <a:rPr lang="en-US" dirty="0">
                <a:solidFill>
                  <a:srgbClr val="FFFFFF"/>
                </a:solidFill>
                <a:latin typeface="Calibri" panose="020F0502020204030204" pitchFamily="34" charset="0"/>
                <a:cs typeface="Calibri" panose="020F0502020204030204" pitchFamily="34" charset="0"/>
              </a:rPr>
              <a:t> Emotional Instability</a:t>
            </a:r>
          </a:p>
          <a:p>
            <a:pPr fontAlgn="base">
              <a:buFont typeface="Arial" panose="020B0604020202020204" pitchFamily="34" charset="0"/>
              <a:buChar char="•"/>
            </a:pPr>
            <a:r>
              <a:rPr lang="en-US" dirty="0">
                <a:solidFill>
                  <a:srgbClr val="FFFFFF"/>
                </a:solidFill>
                <a:latin typeface="Calibri" panose="020F0502020204030204" pitchFamily="34" charset="0"/>
                <a:cs typeface="Calibri" panose="020F0502020204030204" pitchFamily="34" charset="0"/>
              </a:rPr>
              <a:t> Difficulty walking or running</a:t>
            </a:r>
          </a:p>
          <a:p>
            <a:pPr fontAlgn="base">
              <a:buFont typeface="Arial" panose="020B0604020202020204" pitchFamily="34" charset="0"/>
              <a:buChar char="•"/>
            </a:pPr>
            <a:r>
              <a:rPr lang="en-US" dirty="0">
                <a:solidFill>
                  <a:srgbClr val="FFFFFF"/>
                </a:solidFill>
                <a:latin typeface="Calibri" panose="020F0502020204030204" pitchFamily="34" charset="0"/>
                <a:cs typeface="Calibri" panose="020F0502020204030204" pitchFamily="34" charset="0"/>
              </a:rPr>
              <a:t> Poor coordination</a:t>
            </a:r>
          </a:p>
          <a:p>
            <a:pPr fontAlgn="base">
              <a:buFont typeface="Arial" panose="020B0604020202020204" pitchFamily="34" charset="0"/>
              <a:buChar char="•"/>
            </a:pPr>
            <a:r>
              <a:rPr lang="en-US" dirty="0">
                <a:solidFill>
                  <a:srgbClr val="FFFFFF"/>
                </a:solidFill>
                <a:latin typeface="Calibri" panose="020F0502020204030204" pitchFamily="34" charset="0"/>
                <a:cs typeface="Calibri" panose="020F0502020204030204" pitchFamily="34" charset="0"/>
              </a:rPr>
              <a:t> Slow reaction time</a:t>
            </a:r>
          </a:p>
          <a:p>
            <a:pPr fontAlgn="base">
              <a:buFont typeface="Arial" panose="020B0604020202020204" pitchFamily="34" charset="0"/>
              <a:buChar char="•"/>
            </a:pPr>
            <a:r>
              <a:rPr lang="en-US" dirty="0">
                <a:solidFill>
                  <a:srgbClr val="FFFFFF"/>
                </a:solidFill>
                <a:latin typeface="Calibri" panose="020F0502020204030204" pitchFamily="34" charset="0"/>
                <a:cs typeface="Calibri" panose="020F0502020204030204" pitchFamily="34" charset="0"/>
              </a:rPr>
              <a:t> Drowsiness</a:t>
            </a:r>
          </a:p>
          <a:p>
            <a:pPr fontAlgn="base">
              <a:spcAft>
                <a:spcPts val="1600"/>
              </a:spcAft>
              <a:buFont typeface="Arial" panose="020B0604020202020204" pitchFamily="34" charset="0"/>
              <a:buChar char="•"/>
            </a:pPr>
            <a:r>
              <a:rPr lang="en-US" dirty="0">
                <a:solidFill>
                  <a:srgbClr val="FFFFFF"/>
                </a:solidFill>
                <a:latin typeface="Calibri" panose="020F0502020204030204" pitchFamily="34" charset="0"/>
                <a:cs typeface="Calibri" panose="020F0502020204030204" pitchFamily="34" charset="0"/>
              </a:rPr>
              <a:t> Loss of consciousness</a:t>
            </a:r>
          </a:p>
        </p:txBody>
      </p:sp>
      <p:sp>
        <p:nvSpPr>
          <p:cNvPr id="28" name="TextBox 27">
            <a:extLst>
              <a:ext uri="{FF2B5EF4-FFF2-40B4-BE49-F238E27FC236}">
                <a16:creationId xmlns:a16="http://schemas.microsoft.com/office/drawing/2014/main" id="{CEF8043A-4E0D-0D48-B1D5-9B4BCAFA01D2}"/>
              </a:ext>
            </a:extLst>
          </p:cNvPr>
          <p:cNvSpPr txBox="1"/>
          <p:nvPr/>
        </p:nvSpPr>
        <p:spPr>
          <a:xfrm>
            <a:off x="902889" y="1871608"/>
            <a:ext cx="4854444" cy="923330"/>
          </a:xfrm>
          <a:prstGeom prst="rect">
            <a:avLst/>
          </a:prstGeom>
          <a:solidFill>
            <a:srgbClr val="C00000"/>
          </a:solidFill>
          <a:ln w="38100">
            <a:solidFill>
              <a:srgbClr val="002060"/>
            </a:solidFill>
          </a:ln>
        </p:spPr>
        <p:txBody>
          <a:bodyPr wrap="square" rtlCol="0">
            <a:spAutoFit/>
          </a:bodyPr>
          <a:lstStyle/>
          <a:p>
            <a:r>
              <a:rPr lang="en-US" dirty="0">
                <a:solidFill>
                  <a:schemeClr val="bg1"/>
                </a:solidFill>
              </a:rPr>
              <a:t>If one of your </a:t>
            </a:r>
            <a:r>
              <a:rPr lang="en-US">
                <a:solidFill>
                  <a:schemeClr val="bg1"/>
                </a:solidFill>
              </a:rPr>
              <a:t>players experiences </a:t>
            </a:r>
            <a:r>
              <a:rPr lang="en-US" dirty="0">
                <a:solidFill>
                  <a:schemeClr val="bg1"/>
                </a:solidFill>
              </a:rPr>
              <a:t>a collision and </a:t>
            </a:r>
            <a:r>
              <a:rPr lang="en-US" b="1" u="sng" dirty="0">
                <a:solidFill>
                  <a:schemeClr val="bg1"/>
                </a:solidFill>
              </a:rPr>
              <a:t>COMPLAIN OF </a:t>
            </a:r>
            <a:r>
              <a:rPr lang="en-US" dirty="0">
                <a:solidFill>
                  <a:schemeClr val="bg1"/>
                </a:solidFill>
              </a:rPr>
              <a:t>any of the following, it is possible they have a concussion.</a:t>
            </a:r>
            <a:endParaRPr lang="en-US" sz="2000" b="1" dirty="0">
              <a:solidFill>
                <a:schemeClr val="bg1"/>
              </a:solidFill>
            </a:endParaRPr>
          </a:p>
        </p:txBody>
      </p:sp>
      <p:sp>
        <p:nvSpPr>
          <p:cNvPr id="16" name="5-Point Star 15">
            <a:extLst>
              <a:ext uri="{FF2B5EF4-FFF2-40B4-BE49-F238E27FC236}">
                <a16:creationId xmlns:a16="http://schemas.microsoft.com/office/drawing/2014/main" id="{A4019875-0036-C346-865B-FDC74EE8387E}"/>
              </a:ext>
            </a:extLst>
          </p:cNvPr>
          <p:cNvSpPr/>
          <p:nvPr/>
        </p:nvSpPr>
        <p:spPr>
          <a:xfrm>
            <a:off x="1858490" y="5435302"/>
            <a:ext cx="783924" cy="610705"/>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B12767B2-A4D0-804E-8E02-1141C3D0EEA2}"/>
              </a:ext>
            </a:extLst>
          </p:cNvPr>
          <p:cNvSpPr/>
          <p:nvPr/>
        </p:nvSpPr>
        <p:spPr>
          <a:xfrm>
            <a:off x="2834094" y="5311457"/>
            <a:ext cx="6518249" cy="836368"/>
          </a:xfrm>
          <a:prstGeom prst="roundRect">
            <a:avLst/>
          </a:prstGeom>
          <a:solidFill>
            <a:schemeClr val="bg1"/>
          </a:solidFill>
          <a:ln w="57150" cmpd="sng">
            <a:solidFill>
              <a:srgbClr val="041F53"/>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rgbClr val="002060"/>
                </a:solidFill>
              </a:rPr>
              <a:t>It is in your player’s best interest, as well as the best interest of the </a:t>
            </a:r>
            <a:r>
              <a:rPr lang="en-US" sz="1600" u="sng" dirty="0">
                <a:solidFill>
                  <a:srgbClr val="002060"/>
                </a:solidFill>
              </a:rPr>
              <a:t>team</a:t>
            </a:r>
            <a:r>
              <a:rPr lang="en-US" sz="1600" dirty="0">
                <a:solidFill>
                  <a:srgbClr val="002060"/>
                </a:solidFill>
              </a:rPr>
              <a:t>, for you to notify medical personnel as soon as possible. If no medical staff is available on-site, call 9-1-1.</a:t>
            </a:r>
            <a:endParaRPr lang="en-US" sz="16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2736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 name="Rectangle 7"/>
          <p:cNvSpPr/>
          <p:nvPr/>
        </p:nvSpPr>
        <p:spPr>
          <a:xfrm>
            <a:off x="0" y="593039"/>
            <a:ext cx="12192000" cy="1114735"/>
          </a:xfrm>
          <a:prstGeom prst="rect">
            <a:avLst/>
          </a:prstGeom>
          <a:solidFill>
            <a:srgbClr val="041F53"/>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TextBox 13"/>
          <p:cNvSpPr txBox="1"/>
          <p:nvPr/>
        </p:nvSpPr>
        <p:spPr>
          <a:xfrm>
            <a:off x="96548" y="673913"/>
            <a:ext cx="11813637" cy="1077218"/>
          </a:xfrm>
          <a:prstGeom prst="rect">
            <a:avLst/>
          </a:prstGeom>
          <a:noFill/>
        </p:spPr>
        <p:txBody>
          <a:bodyPr wrap="square" rtlCol="0">
            <a:spAutoFit/>
          </a:bodyPr>
          <a:lstStyle/>
          <a:p>
            <a:pPr algn="ctr"/>
            <a:r>
              <a:rPr lang="en-US" sz="3200" b="1" dirty="0">
                <a:solidFill>
                  <a:schemeClr val="bg1"/>
                </a:solidFill>
              </a:rPr>
              <a:t>If you see a player in ANY of the following positions, let medical staff or call 911 IMMEDIATELY</a:t>
            </a:r>
          </a:p>
        </p:txBody>
      </p:sp>
      <p:pic>
        <p:nvPicPr>
          <p:cNvPr id="2" name="Picture 1">
            <a:extLst>
              <a:ext uri="{FF2B5EF4-FFF2-40B4-BE49-F238E27FC236}">
                <a16:creationId xmlns:a16="http://schemas.microsoft.com/office/drawing/2014/main" id="{12AEF44B-DE9A-FA4D-8293-8439FED9153E}"/>
              </a:ext>
            </a:extLst>
          </p:cNvPr>
          <p:cNvPicPr>
            <a:picLocks noChangeAspect="1"/>
          </p:cNvPicPr>
          <p:nvPr/>
        </p:nvPicPr>
        <p:blipFill rotWithShape="1">
          <a:blip r:embed="rId3"/>
          <a:srcRect t="12226" b="15982"/>
          <a:stretch/>
        </p:blipFill>
        <p:spPr>
          <a:xfrm>
            <a:off x="11357784" y="24812"/>
            <a:ext cx="787900" cy="565653"/>
          </a:xfrm>
          <a:prstGeom prst="rect">
            <a:avLst/>
          </a:prstGeom>
        </p:spPr>
      </p:pic>
      <p:sp>
        <p:nvSpPr>
          <p:cNvPr id="6" name="Rectangle 5">
            <a:extLst>
              <a:ext uri="{FF2B5EF4-FFF2-40B4-BE49-F238E27FC236}">
                <a16:creationId xmlns:a16="http://schemas.microsoft.com/office/drawing/2014/main" id="{D8D083D9-8DAD-8A42-BF4F-BE85167868E0}"/>
              </a:ext>
            </a:extLst>
          </p:cNvPr>
          <p:cNvSpPr/>
          <p:nvPr/>
        </p:nvSpPr>
        <p:spPr>
          <a:xfrm>
            <a:off x="7784851" y="3018516"/>
            <a:ext cx="3572933" cy="1754326"/>
          </a:xfrm>
          <a:prstGeom prst="rect">
            <a:avLst/>
          </a:prstGeom>
        </p:spPr>
        <p:txBody>
          <a:bodyPr wrap="square">
            <a:spAutoFit/>
          </a:bodyPr>
          <a:lstStyle/>
          <a:p>
            <a:pPr fontAlgn="base">
              <a:buFont typeface="Arial" panose="020B0604020202020204" pitchFamily="34" charset="0"/>
              <a:buChar char="•"/>
            </a:pPr>
            <a:r>
              <a:rPr lang="en-US" dirty="0">
                <a:solidFill>
                  <a:srgbClr val="FFFFFF"/>
                </a:solidFill>
                <a:latin typeface="Calibri" panose="020F0502020204030204" pitchFamily="34" charset="0"/>
                <a:cs typeface="Calibri" panose="020F0502020204030204" pitchFamily="34" charset="0"/>
              </a:rPr>
              <a:t> Emotional Instability</a:t>
            </a:r>
          </a:p>
          <a:p>
            <a:pPr fontAlgn="base">
              <a:buFont typeface="Arial" panose="020B0604020202020204" pitchFamily="34" charset="0"/>
              <a:buChar char="•"/>
            </a:pPr>
            <a:r>
              <a:rPr lang="en-US" dirty="0">
                <a:solidFill>
                  <a:srgbClr val="FFFFFF"/>
                </a:solidFill>
                <a:latin typeface="Calibri" panose="020F0502020204030204" pitchFamily="34" charset="0"/>
                <a:cs typeface="Calibri" panose="020F0502020204030204" pitchFamily="34" charset="0"/>
              </a:rPr>
              <a:t> Difficulty walking or running</a:t>
            </a:r>
          </a:p>
          <a:p>
            <a:pPr fontAlgn="base">
              <a:buFont typeface="Arial" panose="020B0604020202020204" pitchFamily="34" charset="0"/>
              <a:buChar char="•"/>
            </a:pPr>
            <a:r>
              <a:rPr lang="en-US" dirty="0">
                <a:solidFill>
                  <a:srgbClr val="FFFFFF"/>
                </a:solidFill>
                <a:latin typeface="Calibri" panose="020F0502020204030204" pitchFamily="34" charset="0"/>
                <a:cs typeface="Calibri" panose="020F0502020204030204" pitchFamily="34" charset="0"/>
              </a:rPr>
              <a:t> Poor coordination</a:t>
            </a:r>
          </a:p>
          <a:p>
            <a:pPr fontAlgn="base">
              <a:buFont typeface="Arial" panose="020B0604020202020204" pitchFamily="34" charset="0"/>
              <a:buChar char="•"/>
            </a:pPr>
            <a:r>
              <a:rPr lang="en-US" dirty="0">
                <a:solidFill>
                  <a:srgbClr val="FFFFFF"/>
                </a:solidFill>
                <a:latin typeface="Calibri" panose="020F0502020204030204" pitchFamily="34" charset="0"/>
                <a:cs typeface="Calibri" panose="020F0502020204030204" pitchFamily="34" charset="0"/>
              </a:rPr>
              <a:t> Slow reaction time</a:t>
            </a:r>
          </a:p>
          <a:p>
            <a:pPr fontAlgn="base">
              <a:buFont typeface="Arial" panose="020B0604020202020204" pitchFamily="34" charset="0"/>
              <a:buChar char="•"/>
            </a:pPr>
            <a:r>
              <a:rPr lang="en-US" dirty="0">
                <a:solidFill>
                  <a:srgbClr val="FFFFFF"/>
                </a:solidFill>
                <a:latin typeface="Calibri" panose="020F0502020204030204" pitchFamily="34" charset="0"/>
                <a:cs typeface="Calibri" panose="020F0502020204030204" pitchFamily="34" charset="0"/>
              </a:rPr>
              <a:t> Drowsiness</a:t>
            </a:r>
          </a:p>
          <a:p>
            <a:pPr fontAlgn="base">
              <a:spcAft>
                <a:spcPts val="1600"/>
              </a:spcAft>
              <a:buFont typeface="Arial" panose="020B0604020202020204" pitchFamily="34" charset="0"/>
              <a:buChar char="•"/>
            </a:pPr>
            <a:r>
              <a:rPr lang="en-US" dirty="0">
                <a:solidFill>
                  <a:srgbClr val="FFFFFF"/>
                </a:solidFill>
                <a:latin typeface="Calibri" panose="020F0502020204030204" pitchFamily="34" charset="0"/>
                <a:cs typeface="Calibri" panose="020F0502020204030204" pitchFamily="34" charset="0"/>
              </a:rPr>
              <a:t> Loss of consciousness</a:t>
            </a:r>
          </a:p>
        </p:txBody>
      </p:sp>
      <p:sp>
        <p:nvSpPr>
          <p:cNvPr id="7" name="Rectangle 6">
            <a:extLst>
              <a:ext uri="{FF2B5EF4-FFF2-40B4-BE49-F238E27FC236}">
                <a16:creationId xmlns:a16="http://schemas.microsoft.com/office/drawing/2014/main" id="{F87D9AF1-82B9-A342-9523-68FC4C731908}"/>
              </a:ext>
            </a:extLst>
          </p:cNvPr>
          <p:cNvSpPr/>
          <p:nvPr/>
        </p:nvSpPr>
        <p:spPr>
          <a:xfrm>
            <a:off x="7349234" y="4904719"/>
            <a:ext cx="4063999" cy="1200329"/>
          </a:xfrm>
          <a:prstGeom prst="rect">
            <a:avLst/>
          </a:prstGeom>
        </p:spPr>
        <p:txBody>
          <a:bodyPr wrap="square">
            <a:spAutoFit/>
          </a:bodyPr>
          <a:lstStyle/>
          <a:p>
            <a:r>
              <a:rPr lang="en-US" dirty="0">
                <a:solidFill>
                  <a:srgbClr val="FFFFFF"/>
                </a:solidFill>
                <a:latin typeface="Calibri" panose="020F0502020204030204" pitchFamily="34" charset="0"/>
                <a:cs typeface="Calibri" panose="020F0502020204030204" pitchFamily="34" charset="0"/>
              </a:rPr>
              <a:t>It is in your teammate’s best interest, as well s the best interest of the </a:t>
            </a:r>
            <a:r>
              <a:rPr lang="en-US" u="sng" dirty="0">
                <a:solidFill>
                  <a:srgbClr val="FFFFFF"/>
                </a:solidFill>
                <a:latin typeface="Calibri" panose="020F0502020204030204" pitchFamily="34" charset="0"/>
                <a:cs typeface="Calibri" panose="020F0502020204030204" pitchFamily="34" charset="0"/>
              </a:rPr>
              <a:t>team</a:t>
            </a:r>
            <a:r>
              <a:rPr lang="en-US" dirty="0">
                <a:solidFill>
                  <a:srgbClr val="FFFFFF"/>
                </a:solidFill>
                <a:latin typeface="Calibri" panose="020F0502020204030204" pitchFamily="34" charset="0"/>
                <a:cs typeface="Calibri" panose="020F0502020204030204" pitchFamily="34" charset="0"/>
              </a:rPr>
              <a:t> for you to notify your coaching staff and medical personnel as soon as possible. </a:t>
            </a:r>
            <a:endParaRPr lang="en-US" dirty="0">
              <a:latin typeface="Calibri" panose="020F0502020204030204" pitchFamily="34" charset="0"/>
              <a:cs typeface="Calibri" panose="020F0502020204030204" pitchFamily="34" charset="0"/>
            </a:endParaRPr>
          </a:p>
        </p:txBody>
      </p:sp>
      <p:pic>
        <p:nvPicPr>
          <p:cNvPr id="3074" name="Picture 2" descr="https://lh6.googleusercontent.com/yZz3R02-GtShQTJcHZrrN3WvlJXOyQWv07pnfcSvJfY-lKjmSUZQQHIdTVvsNuRmYbtLhlFu8zKY2cqyzY2US9ZQOWvoTTjySka3XvauU-QNDudLKjhwDGDrT4h76WQPWj3wrQchpkw">
            <a:extLst>
              <a:ext uri="{FF2B5EF4-FFF2-40B4-BE49-F238E27FC236}">
                <a16:creationId xmlns:a16="http://schemas.microsoft.com/office/drawing/2014/main" id="{77260AC4-85F2-764F-8979-B5570BA1375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248" t="57230" b="3264"/>
          <a:stretch/>
        </p:blipFill>
        <p:spPr bwMode="auto">
          <a:xfrm>
            <a:off x="463171" y="1940139"/>
            <a:ext cx="5057863"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lh6.googleusercontent.com/yZz3R02-GtShQTJcHZrrN3WvlJXOyQWv07pnfcSvJfY-lKjmSUZQQHIdTVvsNuRmYbtLhlFu8zKY2cqyzY2US9ZQOWvoTTjySka3XvauU-QNDudLKjhwDGDrT4h76WQPWj3wrQchpkw">
            <a:extLst>
              <a:ext uri="{FF2B5EF4-FFF2-40B4-BE49-F238E27FC236}">
                <a16:creationId xmlns:a16="http://schemas.microsoft.com/office/drawing/2014/main" id="{8B6D4A9F-505E-D341-9875-EC927E9CC5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247" t="5856" b="50787"/>
          <a:stretch/>
        </p:blipFill>
        <p:spPr bwMode="auto">
          <a:xfrm>
            <a:off x="6663141" y="1996727"/>
            <a:ext cx="5057863" cy="267604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lh4.googleusercontent.com/fvVyW7iANDw72MKONj7sj_eRmIweAhJ0et5_7622U9TzCB8smH2mq453Se_pnw1c_WokskxjSahW_a3Y7uhkJKUDplr-QkuD2nITHHrfLOmZCJ3lS6UE3mICRsQbfkst-nVoabazgjU">
            <a:extLst>
              <a:ext uri="{FF2B5EF4-FFF2-40B4-BE49-F238E27FC236}">
                <a16:creationId xmlns:a16="http://schemas.microsoft.com/office/drawing/2014/main" id="{41AABF29-05E4-624C-89CE-2185BB0944F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22" t="55308"/>
          <a:stretch/>
        </p:blipFill>
        <p:spPr bwMode="auto">
          <a:xfrm>
            <a:off x="5440938" y="4062915"/>
            <a:ext cx="4638975" cy="20225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Diagram 14">
            <a:extLst>
              <a:ext uri="{FF2B5EF4-FFF2-40B4-BE49-F238E27FC236}">
                <a16:creationId xmlns:a16="http://schemas.microsoft.com/office/drawing/2014/main" id="{00FAAFD4-0D18-F148-BFCF-8458EEB77F6E}"/>
              </a:ext>
            </a:extLst>
          </p:cNvPr>
          <p:cNvGraphicFramePr/>
          <p:nvPr>
            <p:extLst>
              <p:ext uri="{D42A27DB-BD31-4B8C-83A1-F6EECF244321}">
                <p14:modId xmlns:p14="http://schemas.microsoft.com/office/powerpoint/2010/main" val="170460993"/>
              </p:ext>
            </p:extLst>
          </p:nvPr>
        </p:nvGraphicFramePr>
        <p:xfrm>
          <a:off x="-92633" y="6411527"/>
          <a:ext cx="12192000" cy="3908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TextBox 12">
            <a:extLst>
              <a:ext uri="{FF2B5EF4-FFF2-40B4-BE49-F238E27FC236}">
                <a16:creationId xmlns:a16="http://schemas.microsoft.com/office/drawing/2014/main" id="{864E2A29-3335-684F-928F-295C8D9C8D62}"/>
              </a:ext>
            </a:extLst>
          </p:cNvPr>
          <p:cNvSpPr txBox="1"/>
          <p:nvPr/>
        </p:nvSpPr>
        <p:spPr>
          <a:xfrm>
            <a:off x="1044548" y="5439086"/>
            <a:ext cx="3895107" cy="646331"/>
          </a:xfrm>
          <a:prstGeom prst="rect">
            <a:avLst/>
          </a:prstGeom>
          <a:noFill/>
        </p:spPr>
        <p:txBody>
          <a:bodyPr wrap="square" rtlCol="0">
            <a:spAutoFit/>
          </a:bodyPr>
          <a:lstStyle/>
          <a:p>
            <a:pPr algn="ctr"/>
            <a:r>
              <a:rPr lang="en-US" dirty="0">
                <a:solidFill>
                  <a:srgbClr val="032053"/>
                </a:solidFill>
              </a:rPr>
              <a:t>Do not attempt to move the player until emergency services have arrived!</a:t>
            </a:r>
          </a:p>
        </p:txBody>
      </p:sp>
    </p:spTree>
    <p:extLst>
      <p:ext uri="{BB962C8B-B14F-4D97-AF65-F5344CB8AC3E}">
        <p14:creationId xmlns:p14="http://schemas.microsoft.com/office/powerpoint/2010/main" val="631924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17" name="Rounded Rectangle 16">
            <a:extLst>
              <a:ext uri="{FF2B5EF4-FFF2-40B4-BE49-F238E27FC236}">
                <a16:creationId xmlns:a16="http://schemas.microsoft.com/office/drawing/2014/main" id="{DB3B3D3D-9313-4341-AE13-10C7EB72916B}"/>
              </a:ext>
            </a:extLst>
          </p:cNvPr>
          <p:cNvSpPr/>
          <p:nvPr/>
        </p:nvSpPr>
        <p:spPr>
          <a:xfrm>
            <a:off x="514576" y="5109601"/>
            <a:ext cx="11330642" cy="1114735"/>
          </a:xfrm>
          <a:prstGeom prst="roundRect">
            <a:avLst/>
          </a:prstGeom>
          <a:solidFill>
            <a:schemeClr val="bg1"/>
          </a:solidFill>
          <a:ln w="57150" cmpd="sng">
            <a:solidFill>
              <a:srgbClr val="041F53"/>
            </a:solidFill>
          </a:ln>
          <a:effectLst/>
        </p:spPr>
        <p:style>
          <a:lnRef idx="1">
            <a:schemeClr val="accent1"/>
          </a:lnRef>
          <a:fillRef idx="3">
            <a:schemeClr val="accent1"/>
          </a:fillRef>
          <a:effectRef idx="2">
            <a:schemeClr val="accent1"/>
          </a:effectRef>
          <a:fontRef idx="minor">
            <a:schemeClr val="lt1"/>
          </a:fontRef>
        </p:style>
        <p:txBody>
          <a:bodyPr rtlCol="0" anchor="ctr"/>
          <a:lstStyle/>
          <a:p>
            <a:br>
              <a:rPr lang="en-US" dirty="0">
                <a:solidFill>
                  <a:srgbClr val="002060"/>
                </a:solidFill>
              </a:rPr>
            </a:br>
            <a:endParaRPr lang="en-US" sz="2400" b="1" dirty="0">
              <a:solidFill>
                <a:srgbClr val="002060"/>
              </a:solidFill>
            </a:endParaRPr>
          </a:p>
        </p:txBody>
      </p:sp>
      <p:sp>
        <p:nvSpPr>
          <p:cNvPr id="8" name="Rectangle 7"/>
          <p:cNvSpPr/>
          <p:nvPr/>
        </p:nvSpPr>
        <p:spPr>
          <a:xfrm>
            <a:off x="0" y="593039"/>
            <a:ext cx="12192000" cy="1114735"/>
          </a:xfrm>
          <a:prstGeom prst="rect">
            <a:avLst/>
          </a:prstGeom>
          <a:solidFill>
            <a:srgbClr val="041F53"/>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TextBox 13"/>
          <p:cNvSpPr txBox="1"/>
          <p:nvPr/>
        </p:nvSpPr>
        <p:spPr>
          <a:xfrm>
            <a:off x="698500" y="611797"/>
            <a:ext cx="10287000" cy="1077218"/>
          </a:xfrm>
          <a:prstGeom prst="rect">
            <a:avLst/>
          </a:prstGeom>
          <a:noFill/>
        </p:spPr>
        <p:txBody>
          <a:bodyPr wrap="square" rtlCol="0">
            <a:spAutoFit/>
          </a:bodyPr>
          <a:lstStyle/>
          <a:p>
            <a:pPr algn="ctr"/>
            <a:r>
              <a:rPr lang="en-US" sz="3200" b="1" dirty="0">
                <a:solidFill>
                  <a:schemeClr val="bg1"/>
                </a:solidFill>
              </a:rPr>
              <a:t>Conduct baseline testing annually to properly identify athletes who are safe to return to play</a:t>
            </a:r>
          </a:p>
        </p:txBody>
      </p:sp>
      <p:graphicFrame>
        <p:nvGraphicFramePr>
          <p:cNvPr id="45" name="Diagram 44">
            <a:extLst>
              <a:ext uri="{FF2B5EF4-FFF2-40B4-BE49-F238E27FC236}">
                <a16:creationId xmlns:a16="http://schemas.microsoft.com/office/drawing/2014/main" id="{A3F42A3F-75B3-6746-88CF-716266E03891}"/>
              </a:ext>
            </a:extLst>
          </p:cNvPr>
          <p:cNvGraphicFramePr/>
          <p:nvPr>
            <p:extLst/>
          </p:nvPr>
        </p:nvGraphicFramePr>
        <p:xfrm>
          <a:off x="-46316" y="6390966"/>
          <a:ext cx="12192000" cy="390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6" name="Picture 45">
            <a:extLst>
              <a:ext uri="{FF2B5EF4-FFF2-40B4-BE49-F238E27FC236}">
                <a16:creationId xmlns:a16="http://schemas.microsoft.com/office/drawing/2014/main" id="{F03E49DE-04FC-FE4B-AA55-ABF86475228B}"/>
              </a:ext>
            </a:extLst>
          </p:cNvPr>
          <p:cNvPicPr>
            <a:picLocks noChangeAspect="1"/>
          </p:cNvPicPr>
          <p:nvPr/>
        </p:nvPicPr>
        <p:blipFill rotWithShape="1">
          <a:blip r:embed="rId8"/>
          <a:srcRect t="12226" b="15982"/>
          <a:stretch/>
        </p:blipFill>
        <p:spPr>
          <a:xfrm>
            <a:off x="11357784" y="24812"/>
            <a:ext cx="787900" cy="565653"/>
          </a:xfrm>
          <a:prstGeom prst="rect">
            <a:avLst/>
          </a:prstGeom>
        </p:spPr>
      </p:pic>
      <p:graphicFrame>
        <p:nvGraphicFramePr>
          <p:cNvPr id="26" name="Diagram 25">
            <a:extLst>
              <a:ext uri="{FF2B5EF4-FFF2-40B4-BE49-F238E27FC236}">
                <a16:creationId xmlns:a16="http://schemas.microsoft.com/office/drawing/2014/main" id="{CCE3A31A-79EE-844C-8427-98151DB7FCC3}"/>
              </a:ext>
            </a:extLst>
          </p:cNvPr>
          <p:cNvGraphicFramePr/>
          <p:nvPr>
            <p:extLst/>
          </p:nvPr>
        </p:nvGraphicFramePr>
        <p:xfrm>
          <a:off x="-433792" y="6390966"/>
          <a:ext cx="12192000" cy="3908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4" name="Rounded Rectangle 23">
            <a:extLst>
              <a:ext uri="{FF2B5EF4-FFF2-40B4-BE49-F238E27FC236}">
                <a16:creationId xmlns:a16="http://schemas.microsoft.com/office/drawing/2014/main" id="{65BEA5FE-109B-6342-ABBC-CBD00D422E9F}"/>
              </a:ext>
            </a:extLst>
          </p:cNvPr>
          <p:cNvSpPr/>
          <p:nvPr/>
        </p:nvSpPr>
        <p:spPr>
          <a:xfrm>
            <a:off x="558800" y="1851928"/>
            <a:ext cx="11199408" cy="662672"/>
          </a:xfrm>
          <a:prstGeom prst="roundRect">
            <a:avLst/>
          </a:prstGeom>
          <a:solidFill>
            <a:schemeClr val="bg1"/>
          </a:solidFill>
          <a:ln w="57150" cmpd="sng">
            <a:solidFill>
              <a:srgbClr val="041F53"/>
            </a:solidFill>
          </a:ln>
          <a:effectLst/>
        </p:spPr>
        <p:style>
          <a:lnRef idx="1">
            <a:schemeClr val="accent1"/>
          </a:lnRef>
          <a:fillRef idx="3">
            <a:schemeClr val="accent1"/>
          </a:fillRef>
          <a:effectRef idx="2">
            <a:schemeClr val="accent1"/>
          </a:effectRef>
          <a:fontRef idx="minor">
            <a:schemeClr val="lt1"/>
          </a:fontRef>
        </p:style>
        <p:txBody>
          <a:bodyPr rtlCol="0" anchor="ctr"/>
          <a:lstStyle/>
          <a:p>
            <a:br>
              <a:rPr lang="en-US" dirty="0">
                <a:solidFill>
                  <a:srgbClr val="002060"/>
                </a:solidFill>
              </a:rPr>
            </a:br>
            <a:endParaRPr lang="en-US" sz="2400" b="1" dirty="0">
              <a:solidFill>
                <a:srgbClr val="002060"/>
              </a:solidFill>
            </a:endParaRPr>
          </a:p>
        </p:txBody>
      </p:sp>
      <p:sp>
        <p:nvSpPr>
          <p:cNvPr id="2" name="Rectangle 1">
            <a:extLst>
              <a:ext uri="{FF2B5EF4-FFF2-40B4-BE49-F238E27FC236}">
                <a16:creationId xmlns:a16="http://schemas.microsoft.com/office/drawing/2014/main" id="{2CBD1B6A-2989-7A4F-A52F-4350944D3B76}"/>
              </a:ext>
            </a:extLst>
          </p:cNvPr>
          <p:cNvSpPr/>
          <p:nvPr/>
        </p:nvSpPr>
        <p:spPr>
          <a:xfrm>
            <a:off x="827742" y="2001812"/>
            <a:ext cx="10923992" cy="1015663"/>
          </a:xfrm>
          <a:prstGeom prst="rect">
            <a:avLst/>
          </a:prstGeom>
        </p:spPr>
        <p:txBody>
          <a:bodyPr wrap="square">
            <a:spAutoFit/>
          </a:bodyPr>
          <a:lstStyle/>
          <a:p>
            <a:r>
              <a:rPr lang="en-US" dirty="0">
                <a:solidFill>
                  <a:srgbClr val="002060"/>
                </a:solidFill>
              </a:rPr>
              <a:t>Baseline testing should be performed as a pre-season exam to assess an athlete’s balance and cognitive function. </a:t>
            </a:r>
          </a:p>
          <a:p>
            <a:br>
              <a:rPr lang="en-US" sz="1400" dirty="0"/>
            </a:br>
            <a:br>
              <a:rPr lang="en-US" sz="1400" dirty="0"/>
            </a:br>
            <a:endParaRPr lang="en-US" sz="1400" dirty="0">
              <a:solidFill>
                <a:srgbClr val="002060"/>
              </a:solidFill>
            </a:endParaRPr>
          </a:p>
        </p:txBody>
      </p:sp>
      <p:sp>
        <p:nvSpPr>
          <p:cNvPr id="4" name="Rectangle 3">
            <a:extLst>
              <a:ext uri="{FF2B5EF4-FFF2-40B4-BE49-F238E27FC236}">
                <a16:creationId xmlns:a16="http://schemas.microsoft.com/office/drawing/2014/main" id="{6309104C-A9CD-6645-8E85-525EB9582F60}"/>
              </a:ext>
            </a:extLst>
          </p:cNvPr>
          <p:cNvSpPr/>
          <p:nvPr/>
        </p:nvSpPr>
        <p:spPr>
          <a:xfrm>
            <a:off x="1472305" y="5228386"/>
            <a:ext cx="9415184" cy="877163"/>
          </a:xfrm>
          <a:prstGeom prst="rect">
            <a:avLst/>
          </a:prstGeom>
        </p:spPr>
        <p:txBody>
          <a:bodyPr wrap="square">
            <a:spAutoFit/>
          </a:bodyPr>
          <a:lstStyle/>
          <a:p>
            <a:pPr algn="ctr"/>
            <a:r>
              <a:rPr lang="en-US" sz="1700" dirty="0">
                <a:solidFill>
                  <a:srgbClr val="002060"/>
                </a:solidFill>
                <a:latin typeface="Calibri" panose="020F0502020204030204" pitchFamily="34" charset="0"/>
                <a:cs typeface="Calibri" panose="020F0502020204030204" pitchFamily="34" charset="0"/>
              </a:rPr>
              <a:t>According to the CDC, an athlete has returned to their baseline if they are “back to their regular activities, is no longer experiencing symptoms from the injury when doing normal activities, and has a green light from their healthcare provider to begin the return to play process.</a:t>
            </a:r>
          </a:p>
        </p:txBody>
      </p:sp>
      <p:pic>
        <p:nvPicPr>
          <p:cNvPr id="9" name="Picture 8">
            <a:extLst>
              <a:ext uri="{FF2B5EF4-FFF2-40B4-BE49-F238E27FC236}">
                <a16:creationId xmlns:a16="http://schemas.microsoft.com/office/drawing/2014/main" id="{C4275386-6228-2244-B328-5994ABCD296C}"/>
              </a:ext>
            </a:extLst>
          </p:cNvPr>
          <p:cNvPicPr>
            <a:picLocks noChangeAspect="1"/>
          </p:cNvPicPr>
          <p:nvPr/>
        </p:nvPicPr>
        <p:blipFill rotWithShape="1">
          <a:blip r:embed="rId14"/>
          <a:srcRect t="11036" b="30031"/>
          <a:stretch/>
        </p:blipFill>
        <p:spPr>
          <a:xfrm>
            <a:off x="2545524" y="2794321"/>
            <a:ext cx="7100951" cy="2092410"/>
          </a:xfrm>
          <a:prstGeom prst="rect">
            <a:avLst/>
          </a:prstGeom>
        </p:spPr>
      </p:pic>
    </p:spTree>
    <p:extLst>
      <p:ext uri="{BB962C8B-B14F-4D97-AF65-F5344CB8AC3E}">
        <p14:creationId xmlns:p14="http://schemas.microsoft.com/office/powerpoint/2010/main" val="1479457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 name="Rectangle 7"/>
          <p:cNvSpPr/>
          <p:nvPr/>
        </p:nvSpPr>
        <p:spPr>
          <a:xfrm>
            <a:off x="0" y="593039"/>
            <a:ext cx="12192000" cy="1114735"/>
          </a:xfrm>
          <a:prstGeom prst="rect">
            <a:avLst/>
          </a:prstGeom>
          <a:solidFill>
            <a:srgbClr val="041F53"/>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TextBox 13"/>
          <p:cNvSpPr txBox="1"/>
          <p:nvPr/>
        </p:nvSpPr>
        <p:spPr>
          <a:xfrm>
            <a:off x="2635326" y="611797"/>
            <a:ext cx="6911875" cy="1077218"/>
          </a:xfrm>
          <a:prstGeom prst="rect">
            <a:avLst/>
          </a:prstGeom>
          <a:noFill/>
        </p:spPr>
        <p:txBody>
          <a:bodyPr wrap="square" rtlCol="0">
            <a:spAutoFit/>
          </a:bodyPr>
          <a:lstStyle/>
          <a:p>
            <a:pPr algn="ctr"/>
            <a:r>
              <a:rPr lang="en-US" sz="3200" b="1" dirty="0">
                <a:solidFill>
                  <a:schemeClr val="bg1"/>
                </a:solidFill>
              </a:rPr>
              <a:t>After suffering a concussion, follow a Six Step Return to Play Protocol</a:t>
            </a:r>
          </a:p>
        </p:txBody>
      </p:sp>
      <p:sp>
        <p:nvSpPr>
          <p:cNvPr id="39" name="Rounded Rectangle 38">
            <a:extLst>
              <a:ext uri="{FF2B5EF4-FFF2-40B4-BE49-F238E27FC236}">
                <a16:creationId xmlns:a16="http://schemas.microsoft.com/office/drawing/2014/main" id="{64871A2F-2BE7-8A4F-B35A-05C90075EE6F}"/>
              </a:ext>
            </a:extLst>
          </p:cNvPr>
          <p:cNvSpPr/>
          <p:nvPr/>
        </p:nvSpPr>
        <p:spPr>
          <a:xfrm>
            <a:off x="927100" y="1818149"/>
            <a:ext cx="10629672" cy="1303868"/>
          </a:xfrm>
          <a:prstGeom prst="roundRect">
            <a:avLst/>
          </a:prstGeom>
          <a:solidFill>
            <a:schemeClr val="bg1"/>
          </a:solidFill>
          <a:ln w="57150" cmpd="sng">
            <a:solidFill>
              <a:srgbClr val="041F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2060"/>
                </a:solidFill>
              </a:rPr>
              <a:t>As a coach, it is imperative that you take the appropriate precautions to safely return your players to play.  </a:t>
            </a:r>
          </a:p>
          <a:p>
            <a:pPr algn="ctr"/>
            <a:r>
              <a:rPr lang="en-US" sz="1600" dirty="0">
                <a:solidFill>
                  <a:srgbClr val="002060"/>
                </a:solidFill>
              </a:rPr>
              <a:t>The Centers for Disease Control and Prevention (CDC) provides an established and well accepted six step return to play protocol for athletes who suffered from a concussion</a:t>
            </a:r>
            <a:r>
              <a:rPr lang="en-US" sz="1600" b="1" dirty="0">
                <a:solidFill>
                  <a:srgbClr val="002060"/>
                </a:solidFill>
              </a:rPr>
              <a:t>.  </a:t>
            </a:r>
          </a:p>
          <a:p>
            <a:pPr algn="ctr"/>
            <a:r>
              <a:rPr lang="en-US" sz="1600" b="1" dirty="0">
                <a:solidFill>
                  <a:srgbClr val="002060"/>
                </a:solidFill>
              </a:rPr>
              <a:t>ONLY advance your player to the next step of the protocol if the player does not have any symptoms at the current step.</a:t>
            </a:r>
          </a:p>
        </p:txBody>
      </p:sp>
      <p:graphicFrame>
        <p:nvGraphicFramePr>
          <p:cNvPr id="45" name="Diagram 44">
            <a:extLst>
              <a:ext uri="{FF2B5EF4-FFF2-40B4-BE49-F238E27FC236}">
                <a16:creationId xmlns:a16="http://schemas.microsoft.com/office/drawing/2014/main" id="{A3F42A3F-75B3-6746-88CF-716266E03891}"/>
              </a:ext>
            </a:extLst>
          </p:cNvPr>
          <p:cNvGraphicFramePr/>
          <p:nvPr>
            <p:extLst>
              <p:ext uri="{D42A27DB-BD31-4B8C-83A1-F6EECF244321}">
                <p14:modId xmlns:p14="http://schemas.microsoft.com/office/powerpoint/2010/main" val="2203476967"/>
              </p:ext>
            </p:extLst>
          </p:nvPr>
        </p:nvGraphicFramePr>
        <p:xfrm>
          <a:off x="-298575" y="6359156"/>
          <a:ext cx="12192000" cy="390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6" name="Picture 45">
            <a:extLst>
              <a:ext uri="{FF2B5EF4-FFF2-40B4-BE49-F238E27FC236}">
                <a16:creationId xmlns:a16="http://schemas.microsoft.com/office/drawing/2014/main" id="{F03E49DE-04FC-FE4B-AA55-ABF86475228B}"/>
              </a:ext>
            </a:extLst>
          </p:cNvPr>
          <p:cNvPicPr>
            <a:picLocks noChangeAspect="1"/>
          </p:cNvPicPr>
          <p:nvPr/>
        </p:nvPicPr>
        <p:blipFill rotWithShape="1">
          <a:blip r:embed="rId8"/>
          <a:srcRect t="12226" b="15982"/>
          <a:stretch/>
        </p:blipFill>
        <p:spPr>
          <a:xfrm>
            <a:off x="11357784" y="24812"/>
            <a:ext cx="787900" cy="565653"/>
          </a:xfrm>
          <a:prstGeom prst="rect">
            <a:avLst/>
          </a:prstGeom>
        </p:spPr>
      </p:pic>
      <p:sp>
        <p:nvSpPr>
          <p:cNvPr id="12" name="Rounded Rectangle 11">
            <a:extLst>
              <a:ext uri="{FF2B5EF4-FFF2-40B4-BE49-F238E27FC236}">
                <a16:creationId xmlns:a16="http://schemas.microsoft.com/office/drawing/2014/main" id="{C6B529A1-26A8-9846-93AF-F957359F7D95}"/>
              </a:ext>
            </a:extLst>
          </p:cNvPr>
          <p:cNvSpPr/>
          <p:nvPr/>
        </p:nvSpPr>
        <p:spPr>
          <a:xfrm>
            <a:off x="203200" y="3463538"/>
            <a:ext cx="2963333" cy="101600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STEP ONE</a:t>
            </a:r>
          </a:p>
          <a:p>
            <a:pPr algn="ctr"/>
            <a:r>
              <a:rPr lang="en-US" sz="1600" b="1" dirty="0">
                <a:solidFill>
                  <a:srgbClr val="002060"/>
                </a:solidFill>
              </a:rPr>
              <a:t>Back to Regular Activities</a:t>
            </a:r>
          </a:p>
        </p:txBody>
      </p:sp>
      <p:sp>
        <p:nvSpPr>
          <p:cNvPr id="47" name="Rounded Rectangle 46">
            <a:extLst>
              <a:ext uri="{FF2B5EF4-FFF2-40B4-BE49-F238E27FC236}">
                <a16:creationId xmlns:a16="http://schemas.microsoft.com/office/drawing/2014/main" id="{E1281861-858D-1740-886C-C2A5FBC4EB07}"/>
              </a:ext>
            </a:extLst>
          </p:cNvPr>
          <p:cNvSpPr/>
          <p:nvPr/>
        </p:nvSpPr>
        <p:spPr>
          <a:xfrm>
            <a:off x="3178984" y="3347671"/>
            <a:ext cx="8809816" cy="1303868"/>
          </a:xfrm>
          <a:prstGeom prst="roundRect">
            <a:avLst/>
          </a:prstGeom>
          <a:solidFill>
            <a:srgbClr val="00206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Rectangle 12">
            <a:extLst>
              <a:ext uri="{FF2B5EF4-FFF2-40B4-BE49-F238E27FC236}">
                <a16:creationId xmlns:a16="http://schemas.microsoft.com/office/drawing/2014/main" id="{32384333-14B0-4C4A-983B-E31A749C483E}"/>
              </a:ext>
            </a:extLst>
          </p:cNvPr>
          <p:cNvSpPr/>
          <p:nvPr/>
        </p:nvSpPr>
        <p:spPr>
          <a:xfrm>
            <a:off x="3274358" y="3402151"/>
            <a:ext cx="8619067" cy="1138773"/>
          </a:xfrm>
          <a:prstGeom prst="rect">
            <a:avLst/>
          </a:prstGeom>
        </p:spPr>
        <p:txBody>
          <a:bodyPr wrap="square">
            <a:spAutoFit/>
          </a:bodyPr>
          <a:lstStyle/>
          <a:p>
            <a:r>
              <a:rPr lang="en-US" sz="1700" dirty="0">
                <a:solidFill>
                  <a:srgbClr val="FFFFFF"/>
                </a:solidFill>
                <a:cs typeface="Calibri" panose="020F0502020204030204" pitchFamily="34" charset="0"/>
              </a:rPr>
              <a:t>Athlete is back to their regular activities. Healthcare provider has cleared them to begin the return to play process. An athlete’s return to regular activities involves a stepwise process. It starts with a few days of rest (2-3 days) and is followed by light activity (such as short walks) and moderate activity (such as riding a stationary bike) that do not worsen symptoms.</a:t>
            </a:r>
            <a:endParaRPr lang="en-US" sz="1700" dirty="0">
              <a:cs typeface="Calibri" panose="020F0502020204030204" pitchFamily="34" charset="0"/>
            </a:endParaRPr>
          </a:p>
        </p:txBody>
      </p:sp>
      <p:sp>
        <p:nvSpPr>
          <p:cNvPr id="51" name="Rounded Rectangle 50">
            <a:extLst>
              <a:ext uri="{FF2B5EF4-FFF2-40B4-BE49-F238E27FC236}">
                <a16:creationId xmlns:a16="http://schemas.microsoft.com/office/drawing/2014/main" id="{767DD84D-1466-1B4A-BA15-6E148DDB08B4}"/>
              </a:ext>
            </a:extLst>
          </p:cNvPr>
          <p:cNvSpPr/>
          <p:nvPr/>
        </p:nvSpPr>
        <p:spPr>
          <a:xfrm>
            <a:off x="215651" y="4998733"/>
            <a:ext cx="2963333" cy="101600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STEP TWO</a:t>
            </a:r>
          </a:p>
          <a:p>
            <a:pPr algn="ctr"/>
            <a:r>
              <a:rPr lang="en-US" sz="1700" b="1" dirty="0">
                <a:solidFill>
                  <a:srgbClr val="002060"/>
                </a:solidFill>
              </a:rPr>
              <a:t>Light Aerobic Activity</a:t>
            </a:r>
          </a:p>
        </p:txBody>
      </p:sp>
      <p:sp>
        <p:nvSpPr>
          <p:cNvPr id="52" name="Rounded Rectangle 51">
            <a:extLst>
              <a:ext uri="{FF2B5EF4-FFF2-40B4-BE49-F238E27FC236}">
                <a16:creationId xmlns:a16="http://schemas.microsoft.com/office/drawing/2014/main" id="{C35C7A31-3E1B-E44E-B37A-92B3FF93FEF0}"/>
              </a:ext>
            </a:extLst>
          </p:cNvPr>
          <p:cNvSpPr/>
          <p:nvPr/>
        </p:nvSpPr>
        <p:spPr>
          <a:xfrm>
            <a:off x="3178984" y="4854799"/>
            <a:ext cx="8809816" cy="1303868"/>
          </a:xfrm>
          <a:prstGeom prst="roundRect">
            <a:avLst/>
          </a:prstGeom>
          <a:solidFill>
            <a:srgbClr val="00206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Begin with light aerobic exercise only to increase an athlete’s heart rate. This means about 5 to 10 minutes on an exercise bike, walking, or light jogging. No weight lifting at this point.</a:t>
            </a:r>
            <a:endParaRPr lang="en-US" sz="1700" b="1" dirty="0"/>
          </a:p>
        </p:txBody>
      </p:sp>
    </p:spTree>
    <p:extLst>
      <p:ext uri="{BB962C8B-B14F-4D97-AF65-F5344CB8AC3E}">
        <p14:creationId xmlns:p14="http://schemas.microsoft.com/office/powerpoint/2010/main" val="3065628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 name="Rectangle 7"/>
          <p:cNvSpPr/>
          <p:nvPr/>
        </p:nvSpPr>
        <p:spPr>
          <a:xfrm>
            <a:off x="0" y="593039"/>
            <a:ext cx="12192000" cy="1114735"/>
          </a:xfrm>
          <a:prstGeom prst="rect">
            <a:avLst/>
          </a:prstGeom>
          <a:solidFill>
            <a:srgbClr val="041F53"/>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TextBox 13"/>
          <p:cNvSpPr txBox="1"/>
          <p:nvPr/>
        </p:nvSpPr>
        <p:spPr>
          <a:xfrm>
            <a:off x="2635326" y="611797"/>
            <a:ext cx="6911875" cy="1077218"/>
          </a:xfrm>
          <a:prstGeom prst="rect">
            <a:avLst/>
          </a:prstGeom>
          <a:noFill/>
        </p:spPr>
        <p:txBody>
          <a:bodyPr wrap="square" rtlCol="0">
            <a:spAutoFit/>
          </a:bodyPr>
          <a:lstStyle/>
          <a:p>
            <a:pPr algn="ctr"/>
            <a:r>
              <a:rPr lang="en-US" sz="3200" b="1" dirty="0">
                <a:solidFill>
                  <a:schemeClr val="bg1"/>
                </a:solidFill>
              </a:rPr>
              <a:t>After suffering a concussion, follow a Six Step Return to Play Protocol</a:t>
            </a:r>
          </a:p>
        </p:txBody>
      </p:sp>
      <p:graphicFrame>
        <p:nvGraphicFramePr>
          <p:cNvPr id="45" name="Diagram 44">
            <a:extLst>
              <a:ext uri="{FF2B5EF4-FFF2-40B4-BE49-F238E27FC236}">
                <a16:creationId xmlns:a16="http://schemas.microsoft.com/office/drawing/2014/main" id="{A3F42A3F-75B3-6746-88CF-716266E03891}"/>
              </a:ext>
            </a:extLst>
          </p:cNvPr>
          <p:cNvGraphicFramePr/>
          <p:nvPr>
            <p:extLst/>
          </p:nvPr>
        </p:nvGraphicFramePr>
        <p:xfrm>
          <a:off x="-46316" y="6390966"/>
          <a:ext cx="12192000" cy="390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6" name="Picture 45">
            <a:extLst>
              <a:ext uri="{FF2B5EF4-FFF2-40B4-BE49-F238E27FC236}">
                <a16:creationId xmlns:a16="http://schemas.microsoft.com/office/drawing/2014/main" id="{F03E49DE-04FC-FE4B-AA55-ABF86475228B}"/>
              </a:ext>
            </a:extLst>
          </p:cNvPr>
          <p:cNvPicPr>
            <a:picLocks noChangeAspect="1"/>
          </p:cNvPicPr>
          <p:nvPr/>
        </p:nvPicPr>
        <p:blipFill rotWithShape="1">
          <a:blip r:embed="rId8"/>
          <a:srcRect t="12226" b="15982"/>
          <a:stretch/>
        </p:blipFill>
        <p:spPr>
          <a:xfrm>
            <a:off x="11357784" y="24812"/>
            <a:ext cx="787900" cy="565653"/>
          </a:xfrm>
          <a:prstGeom prst="rect">
            <a:avLst/>
          </a:prstGeom>
        </p:spPr>
      </p:pic>
      <p:sp>
        <p:nvSpPr>
          <p:cNvPr id="51" name="Rounded Rectangle 50">
            <a:extLst>
              <a:ext uri="{FF2B5EF4-FFF2-40B4-BE49-F238E27FC236}">
                <a16:creationId xmlns:a16="http://schemas.microsoft.com/office/drawing/2014/main" id="{767DD84D-1466-1B4A-BA15-6E148DDB08B4}"/>
              </a:ext>
            </a:extLst>
          </p:cNvPr>
          <p:cNvSpPr/>
          <p:nvPr/>
        </p:nvSpPr>
        <p:spPr>
          <a:xfrm>
            <a:off x="615071" y="1936916"/>
            <a:ext cx="2561416" cy="871841"/>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STEP THREE</a:t>
            </a:r>
          </a:p>
          <a:p>
            <a:pPr algn="ctr"/>
            <a:r>
              <a:rPr lang="en-US" sz="1600" b="1" dirty="0">
                <a:solidFill>
                  <a:srgbClr val="002060"/>
                </a:solidFill>
              </a:rPr>
              <a:t>Moderate Activity</a:t>
            </a:r>
          </a:p>
        </p:txBody>
      </p:sp>
      <p:sp>
        <p:nvSpPr>
          <p:cNvPr id="52" name="Rounded Rectangle 51">
            <a:extLst>
              <a:ext uri="{FF2B5EF4-FFF2-40B4-BE49-F238E27FC236}">
                <a16:creationId xmlns:a16="http://schemas.microsoft.com/office/drawing/2014/main" id="{C35C7A31-3E1B-E44E-B37A-92B3FF93FEF0}"/>
              </a:ext>
            </a:extLst>
          </p:cNvPr>
          <p:cNvSpPr/>
          <p:nvPr/>
        </p:nvSpPr>
        <p:spPr>
          <a:xfrm>
            <a:off x="3176487" y="1886916"/>
            <a:ext cx="8691282" cy="1024962"/>
          </a:xfrm>
          <a:prstGeom prst="roundRect">
            <a:avLst/>
          </a:prstGeom>
          <a:solidFill>
            <a:srgbClr val="00206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Continue with activities to increase an athlete’s heart rate with body or head movement. This includes moderate jogging, brief running, moderate-intensity stationary biking, moderate-intensity weightlifting (less time and/or less weight from their typical routine).</a:t>
            </a:r>
            <a:endParaRPr lang="en-US" sz="1700" b="1" dirty="0"/>
          </a:p>
        </p:txBody>
      </p:sp>
      <p:sp>
        <p:nvSpPr>
          <p:cNvPr id="18" name="Rounded Rectangle 17">
            <a:extLst>
              <a:ext uri="{FF2B5EF4-FFF2-40B4-BE49-F238E27FC236}">
                <a16:creationId xmlns:a16="http://schemas.microsoft.com/office/drawing/2014/main" id="{14F3A458-D5E3-9F4A-9EE1-49D8F0BE49FB}"/>
              </a:ext>
            </a:extLst>
          </p:cNvPr>
          <p:cNvSpPr/>
          <p:nvPr/>
        </p:nvSpPr>
        <p:spPr>
          <a:xfrm>
            <a:off x="3176487" y="3023632"/>
            <a:ext cx="8691282" cy="1024962"/>
          </a:xfrm>
          <a:prstGeom prst="roundRect">
            <a:avLst/>
          </a:prstGeom>
          <a:solidFill>
            <a:srgbClr val="00206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Add heavy non-contact physical activity, such as sprinting/running, high-intensity stationary biking, regular weightlifting routine, non-contact sport-specific drills (in 3 planes of movement).</a:t>
            </a:r>
            <a:endParaRPr lang="en-US" sz="1700" b="1" dirty="0"/>
          </a:p>
        </p:txBody>
      </p:sp>
      <p:sp>
        <p:nvSpPr>
          <p:cNvPr id="19" name="Rounded Rectangle 18">
            <a:extLst>
              <a:ext uri="{FF2B5EF4-FFF2-40B4-BE49-F238E27FC236}">
                <a16:creationId xmlns:a16="http://schemas.microsoft.com/office/drawing/2014/main" id="{2C5B7B46-9555-B940-AA8A-1DC06A152DAB}"/>
              </a:ext>
            </a:extLst>
          </p:cNvPr>
          <p:cNvSpPr/>
          <p:nvPr/>
        </p:nvSpPr>
        <p:spPr>
          <a:xfrm>
            <a:off x="3176487" y="4153238"/>
            <a:ext cx="8691282" cy="1024962"/>
          </a:xfrm>
          <a:prstGeom prst="roundRect">
            <a:avLst/>
          </a:prstGeom>
          <a:solidFill>
            <a:srgbClr val="00206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Athlete may return to practice and full contact in controlled practice.</a:t>
            </a:r>
            <a:endParaRPr lang="en-US" sz="1700" b="1" dirty="0"/>
          </a:p>
        </p:txBody>
      </p:sp>
      <p:sp>
        <p:nvSpPr>
          <p:cNvPr id="20" name="Rounded Rectangle 19">
            <a:extLst>
              <a:ext uri="{FF2B5EF4-FFF2-40B4-BE49-F238E27FC236}">
                <a16:creationId xmlns:a16="http://schemas.microsoft.com/office/drawing/2014/main" id="{8E80ADFA-CD09-E244-99CC-2E7BF789C007}"/>
              </a:ext>
            </a:extLst>
          </p:cNvPr>
          <p:cNvSpPr/>
          <p:nvPr/>
        </p:nvSpPr>
        <p:spPr>
          <a:xfrm>
            <a:off x="3176487" y="5306169"/>
            <a:ext cx="8691282" cy="1024962"/>
          </a:xfrm>
          <a:prstGeom prst="roundRect">
            <a:avLst/>
          </a:prstGeom>
          <a:solidFill>
            <a:srgbClr val="00206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Athlete may return to competition.</a:t>
            </a:r>
            <a:endParaRPr lang="en-US" sz="1700" b="1" dirty="0"/>
          </a:p>
        </p:txBody>
      </p:sp>
      <p:sp>
        <p:nvSpPr>
          <p:cNvPr id="21" name="Rounded Rectangle 20">
            <a:extLst>
              <a:ext uri="{FF2B5EF4-FFF2-40B4-BE49-F238E27FC236}">
                <a16:creationId xmlns:a16="http://schemas.microsoft.com/office/drawing/2014/main" id="{66CD5FDF-C30C-9C4B-90FD-FEFF15929EF0}"/>
              </a:ext>
            </a:extLst>
          </p:cNvPr>
          <p:cNvSpPr/>
          <p:nvPr/>
        </p:nvSpPr>
        <p:spPr>
          <a:xfrm>
            <a:off x="615071" y="3141020"/>
            <a:ext cx="2561416" cy="871841"/>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STEP FOUR</a:t>
            </a:r>
          </a:p>
          <a:p>
            <a:pPr algn="ctr"/>
            <a:r>
              <a:rPr lang="en-US" sz="1600" b="1" dirty="0">
                <a:solidFill>
                  <a:srgbClr val="002060"/>
                </a:solidFill>
              </a:rPr>
              <a:t>Heavy, non contact activity</a:t>
            </a:r>
          </a:p>
        </p:txBody>
      </p:sp>
      <p:sp>
        <p:nvSpPr>
          <p:cNvPr id="22" name="Rounded Rectangle 21">
            <a:extLst>
              <a:ext uri="{FF2B5EF4-FFF2-40B4-BE49-F238E27FC236}">
                <a16:creationId xmlns:a16="http://schemas.microsoft.com/office/drawing/2014/main" id="{CCA7E077-5179-1F43-8F70-9A0850C15572}"/>
              </a:ext>
            </a:extLst>
          </p:cNvPr>
          <p:cNvSpPr/>
          <p:nvPr/>
        </p:nvSpPr>
        <p:spPr>
          <a:xfrm>
            <a:off x="615071" y="4242003"/>
            <a:ext cx="2561416" cy="871841"/>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STEP FIVE</a:t>
            </a:r>
          </a:p>
          <a:p>
            <a:pPr algn="ctr"/>
            <a:r>
              <a:rPr lang="en-US" sz="1600" b="1" dirty="0">
                <a:solidFill>
                  <a:srgbClr val="002060"/>
                </a:solidFill>
              </a:rPr>
              <a:t>Practice and Full Contact</a:t>
            </a:r>
          </a:p>
        </p:txBody>
      </p:sp>
      <p:sp>
        <p:nvSpPr>
          <p:cNvPr id="23" name="Rounded Rectangle 22">
            <a:extLst>
              <a:ext uri="{FF2B5EF4-FFF2-40B4-BE49-F238E27FC236}">
                <a16:creationId xmlns:a16="http://schemas.microsoft.com/office/drawing/2014/main" id="{4604BDAA-8C72-F94B-AB2D-C3A6ADD247B8}"/>
              </a:ext>
            </a:extLst>
          </p:cNvPr>
          <p:cNvSpPr/>
          <p:nvPr/>
        </p:nvSpPr>
        <p:spPr>
          <a:xfrm>
            <a:off x="615071" y="5371609"/>
            <a:ext cx="2561416" cy="871841"/>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STEP SIX</a:t>
            </a:r>
          </a:p>
          <a:p>
            <a:pPr algn="ctr"/>
            <a:r>
              <a:rPr lang="en-US" sz="1600" b="1" dirty="0">
                <a:solidFill>
                  <a:srgbClr val="002060"/>
                </a:solidFill>
              </a:rPr>
              <a:t>Competition</a:t>
            </a:r>
          </a:p>
        </p:txBody>
      </p:sp>
      <p:graphicFrame>
        <p:nvGraphicFramePr>
          <p:cNvPr id="26" name="Diagram 25">
            <a:extLst>
              <a:ext uri="{FF2B5EF4-FFF2-40B4-BE49-F238E27FC236}">
                <a16:creationId xmlns:a16="http://schemas.microsoft.com/office/drawing/2014/main" id="{CCE3A31A-79EE-844C-8427-98151DB7FCC3}"/>
              </a:ext>
            </a:extLst>
          </p:cNvPr>
          <p:cNvGraphicFramePr/>
          <p:nvPr>
            <p:extLst>
              <p:ext uri="{D42A27DB-BD31-4B8C-83A1-F6EECF244321}">
                <p14:modId xmlns:p14="http://schemas.microsoft.com/office/powerpoint/2010/main" val="791452024"/>
              </p:ext>
            </p:extLst>
          </p:nvPr>
        </p:nvGraphicFramePr>
        <p:xfrm>
          <a:off x="-324231" y="6433666"/>
          <a:ext cx="12192000" cy="3908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683350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 name="Rectangle 7"/>
          <p:cNvSpPr/>
          <p:nvPr/>
        </p:nvSpPr>
        <p:spPr>
          <a:xfrm>
            <a:off x="0" y="593039"/>
            <a:ext cx="12192000" cy="1114735"/>
          </a:xfrm>
          <a:prstGeom prst="rect">
            <a:avLst/>
          </a:prstGeom>
          <a:solidFill>
            <a:srgbClr val="041F53"/>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TextBox 13"/>
          <p:cNvSpPr txBox="1"/>
          <p:nvPr/>
        </p:nvSpPr>
        <p:spPr>
          <a:xfrm>
            <a:off x="2635326" y="611797"/>
            <a:ext cx="7778674" cy="1077218"/>
          </a:xfrm>
          <a:prstGeom prst="rect">
            <a:avLst/>
          </a:prstGeom>
          <a:noFill/>
        </p:spPr>
        <p:txBody>
          <a:bodyPr wrap="square" rtlCol="0">
            <a:spAutoFit/>
          </a:bodyPr>
          <a:lstStyle/>
          <a:p>
            <a:pPr algn="ctr"/>
            <a:r>
              <a:rPr lang="en-US" sz="3200" b="1" dirty="0">
                <a:solidFill>
                  <a:schemeClr val="bg1"/>
                </a:solidFill>
              </a:rPr>
              <a:t>A visual representation of an athlete’s return to play after suffering a concussion </a:t>
            </a:r>
          </a:p>
        </p:txBody>
      </p:sp>
      <p:graphicFrame>
        <p:nvGraphicFramePr>
          <p:cNvPr id="45" name="Diagram 44">
            <a:extLst>
              <a:ext uri="{FF2B5EF4-FFF2-40B4-BE49-F238E27FC236}">
                <a16:creationId xmlns:a16="http://schemas.microsoft.com/office/drawing/2014/main" id="{A3F42A3F-75B3-6746-88CF-716266E03891}"/>
              </a:ext>
            </a:extLst>
          </p:cNvPr>
          <p:cNvGraphicFramePr/>
          <p:nvPr>
            <p:extLst/>
          </p:nvPr>
        </p:nvGraphicFramePr>
        <p:xfrm>
          <a:off x="-46316" y="6390966"/>
          <a:ext cx="12192000" cy="390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6" name="Picture 45">
            <a:extLst>
              <a:ext uri="{FF2B5EF4-FFF2-40B4-BE49-F238E27FC236}">
                <a16:creationId xmlns:a16="http://schemas.microsoft.com/office/drawing/2014/main" id="{F03E49DE-04FC-FE4B-AA55-ABF86475228B}"/>
              </a:ext>
            </a:extLst>
          </p:cNvPr>
          <p:cNvPicPr>
            <a:picLocks noChangeAspect="1"/>
          </p:cNvPicPr>
          <p:nvPr/>
        </p:nvPicPr>
        <p:blipFill rotWithShape="1">
          <a:blip r:embed="rId8"/>
          <a:srcRect t="12226" b="15982"/>
          <a:stretch/>
        </p:blipFill>
        <p:spPr>
          <a:xfrm>
            <a:off x="11357784" y="24812"/>
            <a:ext cx="787900" cy="565653"/>
          </a:xfrm>
          <a:prstGeom prst="rect">
            <a:avLst/>
          </a:prstGeom>
        </p:spPr>
      </p:pic>
      <p:graphicFrame>
        <p:nvGraphicFramePr>
          <p:cNvPr id="26" name="Diagram 25">
            <a:extLst>
              <a:ext uri="{FF2B5EF4-FFF2-40B4-BE49-F238E27FC236}">
                <a16:creationId xmlns:a16="http://schemas.microsoft.com/office/drawing/2014/main" id="{CCE3A31A-79EE-844C-8427-98151DB7FCC3}"/>
              </a:ext>
            </a:extLst>
          </p:cNvPr>
          <p:cNvGraphicFramePr/>
          <p:nvPr>
            <p:extLst>
              <p:ext uri="{D42A27DB-BD31-4B8C-83A1-F6EECF244321}">
                <p14:modId xmlns:p14="http://schemas.microsoft.com/office/powerpoint/2010/main" val="1582565679"/>
              </p:ext>
            </p:extLst>
          </p:nvPr>
        </p:nvGraphicFramePr>
        <p:xfrm>
          <a:off x="-433792" y="6390966"/>
          <a:ext cx="12192000" cy="3908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026" name="Picture 2" descr="https://lh4.googleusercontent.com/ZfFVioVFQvF0UJZ2ICYl1P9arMZFs4H6sbKBDQgixjroLalnG_aXoUrjTGIQIonmdBTzAo5yebVZSYWUK1nUxCQp-HyVnhIeqoj7mtMEP--5pCmuhWHaisINtipMms4HW4AUvemEZBE">
            <a:extLst>
              <a:ext uri="{FF2B5EF4-FFF2-40B4-BE49-F238E27FC236}">
                <a16:creationId xmlns:a16="http://schemas.microsoft.com/office/drawing/2014/main" id="{C4101282-797C-864E-A545-BBA69E9EA2E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4399" y="1736045"/>
            <a:ext cx="4199468" cy="4559362"/>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23">
            <a:extLst>
              <a:ext uri="{FF2B5EF4-FFF2-40B4-BE49-F238E27FC236}">
                <a16:creationId xmlns:a16="http://schemas.microsoft.com/office/drawing/2014/main" id="{65BEA5FE-109B-6342-ABBC-CBD00D422E9F}"/>
              </a:ext>
            </a:extLst>
          </p:cNvPr>
          <p:cNvSpPr/>
          <p:nvPr/>
        </p:nvSpPr>
        <p:spPr>
          <a:xfrm>
            <a:off x="5406218" y="2692736"/>
            <a:ext cx="6345515" cy="2741875"/>
          </a:xfrm>
          <a:prstGeom prst="roundRect">
            <a:avLst/>
          </a:prstGeom>
          <a:solidFill>
            <a:schemeClr val="bg1"/>
          </a:solidFill>
          <a:ln w="57150" cmpd="sng">
            <a:solidFill>
              <a:srgbClr val="041F53"/>
            </a:solidFill>
          </a:ln>
          <a:effectLst/>
        </p:spPr>
        <p:style>
          <a:lnRef idx="1">
            <a:schemeClr val="accent1"/>
          </a:lnRef>
          <a:fillRef idx="3">
            <a:schemeClr val="accent1"/>
          </a:fillRef>
          <a:effectRef idx="2">
            <a:schemeClr val="accent1"/>
          </a:effectRef>
          <a:fontRef idx="minor">
            <a:schemeClr val="lt1"/>
          </a:fontRef>
        </p:style>
        <p:txBody>
          <a:bodyPr rtlCol="0" anchor="ctr"/>
          <a:lstStyle/>
          <a:p>
            <a:br>
              <a:rPr lang="en-US" dirty="0">
                <a:solidFill>
                  <a:srgbClr val="002060"/>
                </a:solidFill>
              </a:rPr>
            </a:br>
            <a:endParaRPr lang="en-US" sz="2400" b="1" dirty="0">
              <a:solidFill>
                <a:srgbClr val="002060"/>
              </a:solidFill>
            </a:endParaRPr>
          </a:p>
        </p:txBody>
      </p:sp>
      <p:sp>
        <p:nvSpPr>
          <p:cNvPr id="2" name="Rectangle 1">
            <a:extLst>
              <a:ext uri="{FF2B5EF4-FFF2-40B4-BE49-F238E27FC236}">
                <a16:creationId xmlns:a16="http://schemas.microsoft.com/office/drawing/2014/main" id="{2CBD1B6A-2989-7A4F-A52F-4350944D3B76}"/>
              </a:ext>
            </a:extLst>
          </p:cNvPr>
          <p:cNvSpPr/>
          <p:nvPr/>
        </p:nvSpPr>
        <p:spPr>
          <a:xfrm>
            <a:off x="5530975" y="3001844"/>
            <a:ext cx="6096000" cy="2123658"/>
          </a:xfrm>
          <a:prstGeom prst="rect">
            <a:avLst/>
          </a:prstGeom>
        </p:spPr>
        <p:txBody>
          <a:bodyPr>
            <a:spAutoFit/>
          </a:bodyPr>
          <a:lstStyle/>
          <a:p>
            <a:r>
              <a:rPr lang="en-US" dirty="0">
                <a:solidFill>
                  <a:srgbClr val="002060"/>
                </a:solidFill>
              </a:rPr>
              <a:t>If your player has sustained a concussion, this is the expected progression that you engage them in before they can return to play.  Please ask your medical staff for advice if you have any questions or concerns regarding this process.</a:t>
            </a:r>
          </a:p>
          <a:p>
            <a:endParaRPr lang="en-US" dirty="0">
              <a:solidFill>
                <a:srgbClr val="002060"/>
              </a:solidFill>
            </a:endParaRPr>
          </a:p>
          <a:p>
            <a:r>
              <a:rPr lang="en-US" sz="1400" dirty="0">
                <a:solidFill>
                  <a:srgbClr val="002060"/>
                </a:solidFill>
              </a:rPr>
              <a:t>Reference: Consensus Statement on Concussion in Sport: the 3rd International Conference on Concussion in Sport held in Zurich (2008), Br J of Sports Med 2009; 43: i76-i84 doi:10.1136/bjsm.2009.058248</a:t>
            </a:r>
          </a:p>
        </p:txBody>
      </p:sp>
    </p:spTree>
    <p:extLst>
      <p:ext uri="{BB962C8B-B14F-4D97-AF65-F5344CB8AC3E}">
        <p14:creationId xmlns:p14="http://schemas.microsoft.com/office/powerpoint/2010/main" val="3601880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 name="Rectangle 7"/>
          <p:cNvSpPr/>
          <p:nvPr/>
        </p:nvSpPr>
        <p:spPr>
          <a:xfrm>
            <a:off x="0" y="593039"/>
            <a:ext cx="12192000" cy="1114735"/>
          </a:xfrm>
          <a:prstGeom prst="rect">
            <a:avLst/>
          </a:prstGeom>
          <a:solidFill>
            <a:srgbClr val="041F53"/>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TextBox 13"/>
          <p:cNvSpPr txBox="1"/>
          <p:nvPr/>
        </p:nvSpPr>
        <p:spPr>
          <a:xfrm>
            <a:off x="1694681" y="853126"/>
            <a:ext cx="8802638" cy="584775"/>
          </a:xfrm>
          <a:prstGeom prst="rect">
            <a:avLst/>
          </a:prstGeom>
          <a:noFill/>
        </p:spPr>
        <p:txBody>
          <a:bodyPr wrap="square" rtlCol="0">
            <a:spAutoFit/>
          </a:bodyPr>
          <a:lstStyle/>
          <a:p>
            <a:pPr algn="ctr"/>
            <a:r>
              <a:rPr lang="en-US" sz="3200" b="1" dirty="0">
                <a:solidFill>
                  <a:schemeClr val="bg1"/>
                </a:solidFill>
              </a:rPr>
              <a:t>Example: Concussion Return to Play Protocol</a:t>
            </a:r>
          </a:p>
        </p:txBody>
      </p:sp>
      <p:graphicFrame>
        <p:nvGraphicFramePr>
          <p:cNvPr id="45" name="Diagram 44">
            <a:extLst>
              <a:ext uri="{FF2B5EF4-FFF2-40B4-BE49-F238E27FC236}">
                <a16:creationId xmlns:a16="http://schemas.microsoft.com/office/drawing/2014/main" id="{A3F42A3F-75B3-6746-88CF-716266E03891}"/>
              </a:ext>
            </a:extLst>
          </p:cNvPr>
          <p:cNvGraphicFramePr/>
          <p:nvPr>
            <p:extLst/>
          </p:nvPr>
        </p:nvGraphicFramePr>
        <p:xfrm>
          <a:off x="-46316" y="6390966"/>
          <a:ext cx="12192000" cy="390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6" name="Picture 45">
            <a:extLst>
              <a:ext uri="{FF2B5EF4-FFF2-40B4-BE49-F238E27FC236}">
                <a16:creationId xmlns:a16="http://schemas.microsoft.com/office/drawing/2014/main" id="{F03E49DE-04FC-FE4B-AA55-ABF86475228B}"/>
              </a:ext>
            </a:extLst>
          </p:cNvPr>
          <p:cNvPicPr>
            <a:picLocks noChangeAspect="1"/>
          </p:cNvPicPr>
          <p:nvPr/>
        </p:nvPicPr>
        <p:blipFill rotWithShape="1">
          <a:blip r:embed="rId8"/>
          <a:srcRect t="12226" b="15982"/>
          <a:stretch/>
        </p:blipFill>
        <p:spPr>
          <a:xfrm>
            <a:off x="11357784" y="24812"/>
            <a:ext cx="787900" cy="565653"/>
          </a:xfrm>
          <a:prstGeom prst="rect">
            <a:avLst/>
          </a:prstGeom>
        </p:spPr>
      </p:pic>
      <p:graphicFrame>
        <p:nvGraphicFramePr>
          <p:cNvPr id="26" name="Diagram 25">
            <a:extLst>
              <a:ext uri="{FF2B5EF4-FFF2-40B4-BE49-F238E27FC236}">
                <a16:creationId xmlns:a16="http://schemas.microsoft.com/office/drawing/2014/main" id="{CCE3A31A-79EE-844C-8427-98151DB7FCC3}"/>
              </a:ext>
            </a:extLst>
          </p:cNvPr>
          <p:cNvGraphicFramePr/>
          <p:nvPr>
            <p:extLst>
              <p:ext uri="{D42A27DB-BD31-4B8C-83A1-F6EECF244321}">
                <p14:modId xmlns:p14="http://schemas.microsoft.com/office/powerpoint/2010/main" val="3809941429"/>
              </p:ext>
            </p:extLst>
          </p:nvPr>
        </p:nvGraphicFramePr>
        <p:xfrm>
          <a:off x="-177800" y="6390966"/>
          <a:ext cx="12192000" cy="3908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030" name="Picture 6" descr="https://lh5.googleusercontent.com/M4wPq5bJhllSyi4RAB2Y0VZCd-GZ3sVEUjACFPVRXZt7lW05fXmWDpoakXtv53VR5cHRSMvV-gxAWdBQVwt4YQkjlFzhMwreHO7SsxgvNh26NV5io94G9wTa2L1XSDYdoP0qiDjJ6pY">
            <a:extLst>
              <a:ext uri="{FF2B5EF4-FFF2-40B4-BE49-F238E27FC236}">
                <a16:creationId xmlns:a16="http://schemas.microsoft.com/office/drawing/2014/main" id="{073D56FA-43D4-5D40-9786-6BB58D5C943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9300" y="1809496"/>
            <a:ext cx="3479800" cy="4455465"/>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a:extLst>
              <a:ext uri="{FF2B5EF4-FFF2-40B4-BE49-F238E27FC236}">
                <a16:creationId xmlns:a16="http://schemas.microsoft.com/office/drawing/2014/main" id="{2D321451-8CE8-8340-91DB-CB8625349072}"/>
              </a:ext>
            </a:extLst>
          </p:cNvPr>
          <p:cNvSpPr/>
          <p:nvPr/>
        </p:nvSpPr>
        <p:spPr>
          <a:xfrm>
            <a:off x="4383470" y="2432928"/>
            <a:ext cx="7541830" cy="3006905"/>
          </a:xfrm>
          <a:prstGeom prst="roundRect">
            <a:avLst/>
          </a:prstGeom>
          <a:solidFill>
            <a:schemeClr val="bg1"/>
          </a:solidFill>
          <a:ln w="57150" cmpd="sng">
            <a:solidFill>
              <a:srgbClr val="041F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2060"/>
                </a:solidFill>
              </a:rPr>
              <a:t>This is an example of the concussion protocol form from the North Carolina High School Athletic Association.  It allows coaches to track a player’s progress after a concussion and allows players to anticipate the next steps in their recovery.  This could be utilized by the USAFL coaches to monitor an athlete’s return to play.</a:t>
            </a:r>
          </a:p>
          <a:p>
            <a:pPr algn="ctr"/>
            <a:endParaRPr lang="en-US" sz="2400" b="1" dirty="0">
              <a:solidFill>
                <a:srgbClr val="002060"/>
              </a:solidFill>
            </a:endParaRPr>
          </a:p>
          <a:p>
            <a:pPr algn="ctr"/>
            <a:r>
              <a:rPr lang="en-US" sz="1400" dirty="0">
                <a:solidFill>
                  <a:srgbClr val="002060"/>
                </a:solidFill>
              </a:rPr>
              <a:t>Please refer to</a:t>
            </a:r>
            <a:r>
              <a:rPr lang="en-US" sz="1400" b="1" dirty="0">
                <a:solidFill>
                  <a:srgbClr val="002060"/>
                </a:solidFill>
              </a:rPr>
              <a:t> </a:t>
            </a:r>
            <a:r>
              <a:rPr lang="en-US" sz="1400" u="sng" dirty="0">
                <a:solidFill>
                  <a:srgbClr val="002060"/>
                </a:solidFill>
                <a:hlinkClick r:id="rId15">
                  <a:extLst>
                    <a:ext uri="{A12FA001-AC4F-418D-AE19-62706E023703}">
                      <ahyp:hlinkClr xmlns:ahyp="http://schemas.microsoft.com/office/drawing/2018/hyperlinkcolor" val="tx"/>
                    </a:ext>
                  </a:extLst>
                </a:hlinkClick>
              </a:rPr>
              <a:t>https://www.nchsaa.org/sites/default/files/attachments/NCHSAAConcussionRTPProtocol.pdf</a:t>
            </a:r>
            <a:r>
              <a:rPr lang="en-US" sz="1400" dirty="0">
                <a:solidFill>
                  <a:srgbClr val="002060"/>
                </a:solidFill>
              </a:rPr>
              <a:t>  </a:t>
            </a:r>
          </a:p>
          <a:p>
            <a:pPr algn="ctr"/>
            <a:r>
              <a:rPr lang="en-US" sz="1400" dirty="0">
                <a:solidFill>
                  <a:srgbClr val="002060"/>
                </a:solidFill>
              </a:rPr>
              <a:t>for the full document</a:t>
            </a:r>
            <a:endParaRPr lang="en-US" sz="1400" b="1" dirty="0">
              <a:solidFill>
                <a:srgbClr val="002060"/>
              </a:solidFill>
            </a:endParaRPr>
          </a:p>
        </p:txBody>
      </p:sp>
    </p:spTree>
    <p:extLst>
      <p:ext uri="{BB962C8B-B14F-4D97-AF65-F5344CB8AC3E}">
        <p14:creationId xmlns:p14="http://schemas.microsoft.com/office/powerpoint/2010/main" val="300101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894</Words>
  <Application>Microsoft Macintosh PowerPoint</Application>
  <PresentationFormat>Widescreen</PresentationFormat>
  <Paragraphs>102</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-webkit-standard</vt:lpstr>
      <vt:lpstr>Arial</vt:lpstr>
      <vt:lpstr>Calibri</vt:lpstr>
      <vt:lpstr>Calibri Light</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McNerney</dc:creator>
  <cp:lastModifiedBy>Microsoft Office User</cp:lastModifiedBy>
  <cp:revision>12</cp:revision>
  <dcterms:created xsi:type="dcterms:W3CDTF">2019-03-26T12:51:32Z</dcterms:created>
  <dcterms:modified xsi:type="dcterms:W3CDTF">2019-04-03T00:00:25Z</dcterms:modified>
</cp:coreProperties>
</file>